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4"/>
  </p:notesMasterIdLst>
  <p:sldIdLst>
    <p:sldId id="308" r:id="rId5"/>
    <p:sldId id="270" r:id="rId6"/>
    <p:sldId id="1076" r:id="rId7"/>
    <p:sldId id="1166" r:id="rId8"/>
    <p:sldId id="1165" r:id="rId9"/>
    <p:sldId id="263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, Zhenguo" initials="YZ" lastIdx="1" clrIdx="0">
    <p:extLst>
      <p:ext uri="{19B8F6BF-5375-455C-9EA6-DF929625EA0E}">
        <p15:presenceInfo xmlns:p15="http://schemas.microsoft.com/office/powerpoint/2012/main" userId="S-1-5-21-1547161642-484763869-725345543-565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9C3"/>
    <a:srgbClr val="FFFFFF"/>
    <a:srgbClr val="EE32D3"/>
    <a:srgbClr val="000000"/>
    <a:srgbClr val="666666"/>
    <a:srgbClr val="404040"/>
    <a:srgbClr val="888888"/>
    <a:srgbClr val="F2F2F2"/>
    <a:srgbClr val="E7E6E6"/>
    <a:srgbClr val="919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A84111-949C-4844-BDAD-CDBD8881EF86}" v="13" dt="2025-01-24T18:11:06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226" y="72"/>
      </p:cViewPr>
      <p:guideLst>
        <p:guide orient="horz" pos="2160"/>
        <p:guide pos="3840"/>
        <p:guide pos="73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ckel, Justin" userId="4c9b5040-a64d-4b7a-8dc0-07a625c6bd3c" providerId="ADAL" clId="{61A84111-949C-4844-BDAD-CDBD8881EF86}"/>
    <pc:docChg chg="undo custSel addSld delSld modSld sldOrd">
      <pc:chgData name="Pickel, Justin" userId="4c9b5040-a64d-4b7a-8dc0-07a625c6bd3c" providerId="ADAL" clId="{61A84111-949C-4844-BDAD-CDBD8881EF86}" dt="2025-01-24T18:11:21.737" v="457" actId="20577"/>
      <pc:docMkLst>
        <pc:docMk/>
      </pc:docMkLst>
      <pc:sldChg chg="addSp modSp mod">
        <pc:chgData name="Pickel, Justin" userId="4c9b5040-a64d-4b7a-8dc0-07a625c6bd3c" providerId="ADAL" clId="{61A84111-949C-4844-BDAD-CDBD8881EF86}" dt="2025-01-24T17:07:07.130" v="203" actId="1076"/>
        <pc:sldMkLst>
          <pc:docMk/>
          <pc:sldMk cId="3240141208" sldId="263"/>
        </pc:sldMkLst>
        <pc:spChg chg="add mod">
          <ac:chgData name="Pickel, Justin" userId="4c9b5040-a64d-4b7a-8dc0-07a625c6bd3c" providerId="ADAL" clId="{61A84111-949C-4844-BDAD-CDBD8881EF86}" dt="2025-01-24T17:07:07.130" v="203" actId="1076"/>
          <ac:spMkLst>
            <pc:docMk/>
            <pc:sldMk cId="3240141208" sldId="263"/>
            <ac:spMk id="2" creationId="{A1990339-639B-2214-4105-8EBDBC47C890}"/>
          </ac:spMkLst>
        </pc:spChg>
      </pc:sldChg>
      <pc:sldChg chg="del">
        <pc:chgData name="Pickel, Justin" userId="4c9b5040-a64d-4b7a-8dc0-07a625c6bd3c" providerId="ADAL" clId="{61A84111-949C-4844-BDAD-CDBD8881EF86}" dt="2025-01-24T17:06:30.161" v="161" actId="47"/>
        <pc:sldMkLst>
          <pc:docMk/>
          <pc:sldMk cId="923786586" sldId="269"/>
        </pc:sldMkLst>
      </pc:sldChg>
      <pc:sldChg chg="addSp delSp modSp mod">
        <pc:chgData name="Pickel, Justin" userId="4c9b5040-a64d-4b7a-8dc0-07a625c6bd3c" providerId="ADAL" clId="{61A84111-949C-4844-BDAD-CDBD8881EF86}" dt="2025-01-24T18:10:50.603" v="448" actId="1076"/>
        <pc:sldMkLst>
          <pc:docMk/>
          <pc:sldMk cId="3115310978" sldId="271"/>
        </pc:sldMkLst>
        <pc:spChg chg="del mod">
          <ac:chgData name="Pickel, Justin" userId="4c9b5040-a64d-4b7a-8dc0-07a625c6bd3c" providerId="ADAL" clId="{61A84111-949C-4844-BDAD-CDBD8881EF86}" dt="2025-01-24T17:07:34.360" v="205" actId="478"/>
          <ac:spMkLst>
            <pc:docMk/>
            <pc:sldMk cId="3115310978" sldId="271"/>
            <ac:spMk id="7" creationId="{4E4918D6-2BE0-4B8A-9612-3DCE8AB78617}"/>
          </ac:spMkLst>
        </pc:spChg>
        <pc:spChg chg="add mod">
          <ac:chgData name="Pickel, Justin" userId="4c9b5040-a64d-4b7a-8dc0-07a625c6bd3c" providerId="ADAL" clId="{61A84111-949C-4844-BDAD-CDBD8881EF86}" dt="2025-01-24T17:08:17.052" v="233" actId="122"/>
          <ac:spMkLst>
            <pc:docMk/>
            <pc:sldMk cId="3115310978" sldId="271"/>
            <ac:spMk id="9" creationId="{111F9263-3DC4-4166-46CB-98159F9947A7}"/>
          </ac:spMkLst>
        </pc:spChg>
        <pc:spChg chg="add del mod">
          <ac:chgData name="Pickel, Justin" userId="4c9b5040-a64d-4b7a-8dc0-07a625c6bd3c" providerId="ADAL" clId="{61A84111-949C-4844-BDAD-CDBD8881EF86}" dt="2025-01-24T18:10:37.409" v="426" actId="6549"/>
          <ac:spMkLst>
            <pc:docMk/>
            <pc:sldMk cId="3115310978" sldId="271"/>
            <ac:spMk id="10" creationId="{4A986DD3-689E-5397-45E1-D14D4B49CABB}"/>
          </ac:spMkLst>
        </pc:spChg>
        <pc:spChg chg="add mod">
          <ac:chgData name="Pickel, Justin" userId="4c9b5040-a64d-4b7a-8dc0-07a625c6bd3c" providerId="ADAL" clId="{61A84111-949C-4844-BDAD-CDBD8881EF86}" dt="2025-01-24T18:10:50.603" v="448" actId="1076"/>
          <ac:spMkLst>
            <pc:docMk/>
            <pc:sldMk cId="3115310978" sldId="271"/>
            <ac:spMk id="11" creationId="{0DAD1B4A-C5F9-9C15-AC58-783E05DBD3DE}"/>
          </ac:spMkLst>
        </pc:spChg>
        <pc:picChg chg="mod">
          <ac:chgData name="Pickel, Justin" userId="4c9b5040-a64d-4b7a-8dc0-07a625c6bd3c" providerId="ADAL" clId="{61A84111-949C-4844-BDAD-CDBD8881EF86}" dt="2025-01-24T18:10:32.680" v="424" actId="1076"/>
          <ac:picMkLst>
            <pc:docMk/>
            <pc:sldMk cId="3115310978" sldId="271"/>
            <ac:picMk id="2" creationId="{5FDCD00D-6990-4BAB-BEE5-A9BB736C96E6}"/>
          </ac:picMkLst>
        </pc:picChg>
        <pc:cxnChg chg="del">
          <ac:chgData name="Pickel, Justin" userId="4c9b5040-a64d-4b7a-8dc0-07a625c6bd3c" providerId="ADAL" clId="{61A84111-949C-4844-BDAD-CDBD8881EF86}" dt="2025-01-24T17:07:36.536" v="207" actId="478"/>
          <ac:cxnSpMkLst>
            <pc:docMk/>
            <pc:sldMk cId="3115310978" sldId="271"/>
            <ac:cxnSpMk id="6" creationId="{BB9C5586-C8F4-4C99-BAA6-8F43F7093A4F}"/>
          </ac:cxnSpMkLst>
        </pc:cxnChg>
        <pc:cxnChg chg="del">
          <ac:chgData name="Pickel, Justin" userId="4c9b5040-a64d-4b7a-8dc0-07a625c6bd3c" providerId="ADAL" clId="{61A84111-949C-4844-BDAD-CDBD8881EF86}" dt="2025-01-24T17:07:35.101" v="206" actId="478"/>
          <ac:cxnSpMkLst>
            <pc:docMk/>
            <pc:sldMk cId="3115310978" sldId="271"/>
            <ac:cxnSpMk id="8" creationId="{DD939B2B-5A56-4B3D-ACDC-CE162A1781C8}"/>
          </ac:cxnSpMkLst>
        </pc:cxnChg>
      </pc:sldChg>
      <pc:sldChg chg="addSp delSp modSp mod">
        <pc:chgData name="Pickel, Justin" userId="4c9b5040-a64d-4b7a-8dc0-07a625c6bd3c" providerId="ADAL" clId="{61A84111-949C-4844-BDAD-CDBD8881EF86}" dt="2025-01-24T18:11:21.737" v="457" actId="20577"/>
        <pc:sldMkLst>
          <pc:docMk/>
          <pc:sldMk cId="1443997949" sldId="272"/>
        </pc:sldMkLst>
        <pc:spChg chg="add mod">
          <ac:chgData name="Pickel, Justin" userId="4c9b5040-a64d-4b7a-8dc0-07a625c6bd3c" providerId="ADAL" clId="{61A84111-949C-4844-BDAD-CDBD8881EF86}" dt="2025-01-24T17:08:38.074" v="241" actId="1076"/>
          <ac:spMkLst>
            <pc:docMk/>
            <pc:sldMk cId="1443997949" sldId="272"/>
            <ac:spMk id="6" creationId="{0E4869D2-F141-CB38-6C30-956E6F83BC3F}"/>
          </ac:spMkLst>
        </pc:spChg>
        <pc:spChg chg="del">
          <ac:chgData name="Pickel, Justin" userId="4c9b5040-a64d-4b7a-8dc0-07a625c6bd3c" providerId="ADAL" clId="{61A84111-949C-4844-BDAD-CDBD8881EF86}" dt="2025-01-24T17:08:24.055" v="234" actId="478"/>
          <ac:spMkLst>
            <pc:docMk/>
            <pc:sldMk cId="1443997949" sldId="272"/>
            <ac:spMk id="8" creationId="{BC5EC655-FA3E-4C58-B0A8-BD67DB3A57D1}"/>
          </ac:spMkLst>
        </pc:spChg>
        <pc:spChg chg="del">
          <ac:chgData name="Pickel, Justin" userId="4c9b5040-a64d-4b7a-8dc0-07a625c6bd3c" providerId="ADAL" clId="{61A84111-949C-4844-BDAD-CDBD8881EF86}" dt="2025-01-24T17:08:29.546" v="238" actId="478"/>
          <ac:spMkLst>
            <pc:docMk/>
            <pc:sldMk cId="1443997949" sldId="272"/>
            <ac:spMk id="10" creationId="{D785823C-FC0E-4903-BF33-BF34C7AFAF90}"/>
          </ac:spMkLst>
        </pc:spChg>
        <pc:spChg chg="add mod">
          <ac:chgData name="Pickel, Justin" userId="4c9b5040-a64d-4b7a-8dc0-07a625c6bd3c" providerId="ADAL" clId="{61A84111-949C-4844-BDAD-CDBD8881EF86}" dt="2025-01-24T18:11:21.737" v="457" actId="20577"/>
          <ac:spMkLst>
            <pc:docMk/>
            <pc:sldMk cId="1443997949" sldId="272"/>
            <ac:spMk id="12" creationId="{3EA76CEC-476C-E388-1DF5-5B30BC9A6097}"/>
          </ac:spMkLst>
        </pc:spChg>
        <pc:spChg chg="add mod">
          <ac:chgData name="Pickel, Justin" userId="4c9b5040-a64d-4b7a-8dc0-07a625c6bd3c" providerId="ADAL" clId="{61A84111-949C-4844-BDAD-CDBD8881EF86}" dt="2025-01-24T18:10:54.843" v="449" actId="6549"/>
          <ac:spMkLst>
            <pc:docMk/>
            <pc:sldMk cId="1443997949" sldId="272"/>
            <ac:spMk id="13" creationId="{D613D7FB-08F0-3405-2FC9-248D24B1A2C6}"/>
          </ac:spMkLst>
        </pc:spChg>
        <pc:spChg chg="add mod">
          <ac:chgData name="Pickel, Justin" userId="4c9b5040-a64d-4b7a-8dc0-07a625c6bd3c" providerId="ADAL" clId="{61A84111-949C-4844-BDAD-CDBD8881EF86}" dt="2025-01-24T18:10:59.036" v="451" actId="1076"/>
          <ac:spMkLst>
            <pc:docMk/>
            <pc:sldMk cId="1443997949" sldId="272"/>
            <ac:spMk id="14" creationId="{AC87A867-9D17-17B8-B960-224BDF4A32A4}"/>
          </ac:spMkLst>
        </pc:spChg>
        <pc:grpChg chg="del mod">
          <ac:chgData name="Pickel, Justin" userId="4c9b5040-a64d-4b7a-8dc0-07a625c6bd3c" providerId="ADAL" clId="{61A84111-949C-4844-BDAD-CDBD8881EF86}" dt="2025-01-24T17:08:34.727" v="239" actId="478"/>
          <ac:grpSpMkLst>
            <pc:docMk/>
            <pc:sldMk cId="1443997949" sldId="272"/>
            <ac:grpSpMk id="2" creationId="{795E37F1-8285-4AD7-A404-DDB13AC65FA2}"/>
          </ac:grpSpMkLst>
        </pc:grpChg>
        <pc:picChg chg="topLvl">
          <ac:chgData name="Pickel, Justin" userId="4c9b5040-a64d-4b7a-8dc0-07a625c6bd3c" providerId="ADAL" clId="{61A84111-949C-4844-BDAD-CDBD8881EF86}" dt="2025-01-24T17:08:34.727" v="239" actId="478"/>
          <ac:picMkLst>
            <pc:docMk/>
            <pc:sldMk cId="1443997949" sldId="272"/>
            <ac:picMk id="3" creationId="{2EA918CE-1F08-46D9-8451-837D131436E5}"/>
          </ac:picMkLst>
        </pc:picChg>
        <pc:cxnChg chg="del">
          <ac:chgData name="Pickel, Justin" userId="4c9b5040-a64d-4b7a-8dc0-07a625c6bd3c" providerId="ADAL" clId="{61A84111-949C-4844-BDAD-CDBD8881EF86}" dt="2025-01-24T17:08:28.008" v="236" actId="478"/>
          <ac:cxnSpMkLst>
            <pc:docMk/>
            <pc:sldMk cId="1443997949" sldId="272"/>
            <ac:cxnSpMk id="7" creationId="{97EC5E10-6097-487B-B4D2-1DCF0628D5E4}"/>
          </ac:cxnSpMkLst>
        </pc:cxnChg>
        <pc:cxnChg chg="del">
          <ac:chgData name="Pickel, Justin" userId="4c9b5040-a64d-4b7a-8dc0-07a625c6bd3c" providerId="ADAL" clId="{61A84111-949C-4844-BDAD-CDBD8881EF86}" dt="2025-01-24T17:08:25.689" v="235" actId="478"/>
          <ac:cxnSpMkLst>
            <pc:docMk/>
            <pc:sldMk cId="1443997949" sldId="272"/>
            <ac:cxnSpMk id="9" creationId="{46C9D963-AB89-4F44-A9FB-DE16A5DCEAF8}"/>
          </ac:cxnSpMkLst>
        </pc:cxnChg>
        <pc:cxnChg chg="del topLvl">
          <ac:chgData name="Pickel, Justin" userId="4c9b5040-a64d-4b7a-8dc0-07a625c6bd3c" providerId="ADAL" clId="{61A84111-949C-4844-BDAD-CDBD8881EF86}" dt="2025-01-24T17:08:34.727" v="239" actId="478"/>
          <ac:cxnSpMkLst>
            <pc:docMk/>
            <pc:sldMk cId="1443997949" sldId="272"/>
            <ac:cxnSpMk id="11" creationId="{DE98A279-1689-4308-8C87-0CE7FE0899D1}"/>
          </ac:cxnSpMkLst>
        </pc:cxnChg>
      </pc:sldChg>
      <pc:sldChg chg="addSp delSp modSp mod">
        <pc:chgData name="Pickel, Justin" userId="4c9b5040-a64d-4b7a-8dc0-07a625c6bd3c" providerId="ADAL" clId="{61A84111-949C-4844-BDAD-CDBD8881EF86}" dt="2025-01-24T18:11:06.511" v="454"/>
        <pc:sldMkLst>
          <pc:docMk/>
          <pc:sldMk cId="371500316" sldId="273"/>
        </pc:sldMkLst>
        <pc:spChg chg="add del mod">
          <ac:chgData name="Pickel, Justin" userId="4c9b5040-a64d-4b7a-8dc0-07a625c6bd3c" providerId="ADAL" clId="{61A84111-949C-4844-BDAD-CDBD8881EF86}" dt="2025-01-24T18:11:03.502" v="453" actId="478"/>
          <ac:spMkLst>
            <pc:docMk/>
            <pc:sldMk cId="371500316" sldId="273"/>
            <ac:spMk id="6" creationId="{1CFAD192-C044-9463-EDAB-D4921995FF0B}"/>
          </ac:spMkLst>
        </pc:spChg>
        <pc:spChg chg="add mod">
          <ac:chgData name="Pickel, Justin" userId="4c9b5040-a64d-4b7a-8dc0-07a625c6bd3c" providerId="ADAL" clId="{61A84111-949C-4844-BDAD-CDBD8881EF86}" dt="2025-01-24T18:11:06.511" v="454"/>
          <ac:spMkLst>
            <pc:docMk/>
            <pc:sldMk cId="371500316" sldId="273"/>
            <ac:spMk id="7" creationId="{6439A862-58F5-F625-3569-D0D98F9398E5}"/>
          </ac:spMkLst>
        </pc:spChg>
        <pc:spChg chg="add mod">
          <ac:chgData name="Pickel, Justin" userId="4c9b5040-a64d-4b7a-8dc0-07a625c6bd3c" providerId="ADAL" clId="{61A84111-949C-4844-BDAD-CDBD8881EF86}" dt="2025-01-24T18:11:06.511" v="454"/>
          <ac:spMkLst>
            <pc:docMk/>
            <pc:sldMk cId="371500316" sldId="273"/>
            <ac:spMk id="9" creationId="{E5A05ECF-02F6-3DED-63FD-B315E4F1B10C}"/>
          </ac:spMkLst>
        </pc:spChg>
        <pc:spChg chg="del">
          <ac:chgData name="Pickel, Justin" userId="4c9b5040-a64d-4b7a-8dc0-07a625c6bd3c" providerId="ADAL" clId="{61A84111-949C-4844-BDAD-CDBD8881EF86}" dt="2025-01-24T17:08:44.472" v="242" actId="478"/>
          <ac:spMkLst>
            <pc:docMk/>
            <pc:sldMk cId="371500316" sldId="273"/>
            <ac:spMk id="10" creationId="{9F92B234-300A-46AB-8983-9F539FE1DF40}"/>
          </ac:spMkLst>
        </pc:spChg>
        <pc:cxnChg chg="del">
          <ac:chgData name="Pickel, Justin" userId="4c9b5040-a64d-4b7a-8dc0-07a625c6bd3c" providerId="ADAL" clId="{61A84111-949C-4844-BDAD-CDBD8881EF86}" dt="2025-01-24T17:08:45.827" v="243" actId="478"/>
          <ac:cxnSpMkLst>
            <pc:docMk/>
            <pc:sldMk cId="371500316" sldId="273"/>
            <ac:cxnSpMk id="12" creationId="{3DFB350F-3B00-4654-9C69-285B344A09D8}"/>
          </ac:cxnSpMkLst>
        </pc:cxnChg>
      </pc:sldChg>
      <pc:sldChg chg="del">
        <pc:chgData name="Pickel, Justin" userId="4c9b5040-a64d-4b7a-8dc0-07a625c6bd3c" providerId="ADAL" clId="{61A84111-949C-4844-BDAD-CDBD8881EF86}" dt="2025-01-24T16:55:02.463" v="45" actId="47"/>
        <pc:sldMkLst>
          <pc:docMk/>
          <pc:sldMk cId="683017566" sldId="283"/>
        </pc:sldMkLst>
      </pc:sldChg>
      <pc:sldChg chg="delSp modSp del mod">
        <pc:chgData name="Pickel, Justin" userId="4c9b5040-a64d-4b7a-8dc0-07a625c6bd3c" providerId="ADAL" clId="{61A84111-949C-4844-BDAD-CDBD8881EF86}" dt="2025-01-24T17:06:31.200" v="162" actId="47"/>
        <pc:sldMkLst>
          <pc:docMk/>
          <pc:sldMk cId="3842444115" sldId="1115"/>
        </pc:sldMkLst>
        <pc:spChg chg="mod">
          <ac:chgData name="Pickel, Justin" userId="4c9b5040-a64d-4b7a-8dc0-07a625c6bd3c" providerId="ADAL" clId="{61A84111-949C-4844-BDAD-CDBD8881EF86}" dt="2025-01-24T16:53:43.897" v="3" actId="6549"/>
          <ac:spMkLst>
            <pc:docMk/>
            <pc:sldMk cId="3842444115" sldId="1115"/>
            <ac:spMk id="3" creationId="{8E1E4A1E-C187-4490-891B-957CEF0F9C44}"/>
          </ac:spMkLst>
        </pc:spChg>
        <pc:picChg chg="mod">
          <ac:chgData name="Pickel, Justin" userId="4c9b5040-a64d-4b7a-8dc0-07a625c6bd3c" providerId="ADAL" clId="{61A84111-949C-4844-BDAD-CDBD8881EF86}" dt="2025-01-24T16:53:42.381" v="2" actId="1076"/>
          <ac:picMkLst>
            <pc:docMk/>
            <pc:sldMk cId="3842444115" sldId="1115"/>
            <ac:picMk id="5" creationId="{1365DED1-6FC4-4DE0-9696-ED96CE78F24C}"/>
          </ac:picMkLst>
        </pc:picChg>
        <pc:picChg chg="del">
          <ac:chgData name="Pickel, Justin" userId="4c9b5040-a64d-4b7a-8dc0-07a625c6bd3c" providerId="ADAL" clId="{61A84111-949C-4844-BDAD-CDBD8881EF86}" dt="2025-01-24T16:53:40.391" v="0" actId="478"/>
          <ac:picMkLst>
            <pc:docMk/>
            <pc:sldMk cId="3842444115" sldId="1115"/>
            <ac:picMk id="6" creationId="{1BF6A57E-E5B0-4C80-9127-E8C93DDDF008}"/>
          </ac:picMkLst>
        </pc:picChg>
        <pc:picChg chg="del">
          <ac:chgData name="Pickel, Justin" userId="4c9b5040-a64d-4b7a-8dc0-07a625c6bd3c" providerId="ADAL" clId="{61A84111-949C-4844-BDAD-CDBD8881EF86}" dt="2025-01-24T16:53:40.835" v="1" actId="478"/>
          <ac:picMkLst>
            <pc:docMk/>
            <pc:sldMk cId="3842444115" sldId="1115"/>
            <ac:picMk id="8" creationId="{7A9158A6-5CD4-4589-ADED-DC61D9464CA2}"/>
          </ac:picMkLst>
        </pc:picChg>
      </pc:sldChg>
      <pc:sldChg chg="del">
        <pc:chgData name="Pickel, Justin" userId="4c9b5040-a64d-4b7a-8dc0-07a625c6bd3c" providerId="ADAL" clId="{61A84111-949C-4844-BDAD-CDBD8881EF86}" dt="2025-01-24T17:06:32.971" v="163" actId="47"/>
        <pc:sldMkLst>
          <pc:docMk/>
          <pc:sldMk cId="1996131523" sldId="1163"/>
        </pc:sldMkLst>
      </pc:sldChg>
      <pc:sldChg chg="add ord">
        <pc:chgData name="Pickel, Justin" userId="4c9b5040-a64d-4b7a-8dc0-07a625c6bd3c" providerId="ADAL" clId="{61A84111-949C-4844-BDAD-CDBD8881EF86}" dt="2025-01-24T17:03:03.195" v="49"/>
        <pc:sldMkLst>
          <pc:docMk/>
          <pc:sldMk cId="3530368651" sldId="1165"/>
        </pc:sldMkLst>
      </pc:sldChg>
      <pc:sldChg chg="addSp delSp modSp add mod ord">
        <pc:chgData name="Pickel, Justin" userId="4c9b5040-a64d-4b7a-8dc0-07a625c6bd3c" providerId="ADAL" clId="{61A84111-949C-4844-BDAD-CDBD8881EF86}" dt="2025-01-24T17:06:47.456" v="165"/>
        <pc:sldMkLst>
          <pc:docMk/>
          <pc:sldMk cId="1829099166" sldId="1166"/>
        </pc:sldMkLst>
        <pc:spChg chg="mod">
          <ac:chgData name="Pickel, Justin" userId="4c9b5040-a64d-4b7a-8dc0-07a625c6bd3c" providerId="ADAL" clId="{61A84111-949C-4844-BDAD-CDBD8881EF86}" dt="2025-01-24T17:06:15.486" v="160" actId="20577"/>
          <ac:spMkLst>
            <pc:docMk/>
            <pc:sldMk cId="1829099166" sldId="1166"/>
            <ac:spMk id="2" creationId="{33BCEE9E-C0C5-5CBB-9537-8F952328DE4D}"/>
          </ac:spMkLst>
        </pc:spChg>
        <pc:spChg chg="add mod">
          <ac:chgData name="Pickel, Justin" userId="4c9b5040-a64d-4b7a-8dc0-07a625c6bd3c" providerId="ADAL" clId="{61A84111-949C-4844-BDAD-CDBD8881EF86}" dt="2025-01-24T17:06:07.417" v="148" actId="113"/>
          <ac:spMkLst>
            <pc:docMk/>
            <pc:sldMk cId="1829099166" sldId="1166"/>
            <ac:spMk id="9" creationId="{CB259557-895A-8F9F-1ECC-744BCD9750CC}"/>
          </ac:spMkLst>
        </pc:spChg>
        <pc:spChg chg="del">
          <ac:chgData name="Pickel, Justin" userId="4c9b5040-a64d-4b7a-8dc0-07a625c6bd3c" providerId="ADAL" clId="{61A84111-949C-4844-BDAD-CDBD8881EF86}" dt="2025-01-24T17:03:53.651" v="54" actId="478"/>
          <ac:spMkLst>
            <pc:docMk/>
            <pc:sldMk cId="1829099166" sldId="1166"/>
            <ac:spMk id="10" creationId="{FA37E362-1A65-6CE5-CC4C-40CDE309652E}"/>
          </ac:spMkLst>
        </pc:spChg>
        <pc:spChg chg="del">
          <ac:chgData name="Pickel, Justin" userId="4c9b5040-a64d-4b7a-8dc0-07a625c6bd3c" providerId="ADAL" clId="{61A84111-949C-4844-BDAD-CDBD8881EF86}" dt="2025-01-24T17:03:51.903" v="53" actId="478"/>
          <ac:spMkLst>
            <pc:docMk/>
            <pc:sldMk cId="1829099166" sldId="1166"/>
            <ac:spMk id="11" creationId="{BC277235-E6F0-B7B8-357C-7AD682B4F4AD}"/>
          </ac:spMkLst>
        </pc:spChg>
        <pc:spChg chg="add del mod">
          <ac:chgData name="Pickel, Justin" userId="4c9b5040-a64d-4b7a-8dc0-07a625c6bd3c" providerId="ADAL" clId="{61A84111-949C-4844-BDAD-CDBD8881EF86}" dt="2025-01-24T17:05:01.802" v="80" actId="478"/>
          <ac:spMkLst>
            <pc:docMk/>
            <pc:sldMk cId="1829099166" sldId="1166"/>
            <ac:spMk id="12" creationId="{01FF2A0A-3AA0-F9FB-41EA-F994C1041918}"/>
          </ac:spMkLst>
        </pc:spChg>
        <pc:spChg chg="add mod">
          <ac:chgData name="Pickel, Justin" userId="4c9b5040-a64d-4b7a-8dc0-07a625c6bd3c" providerId="ADAL" clId="{61A84111-949C-4844-BDAD-CDBD8881EF86}" dt="2025-01-24T17:06:09.478" v="149" actId="113"/>
          <ac:spMkLst>
            <pc:docMk/>
            <pc:sldMk cId="1829099166" sldId="1166"/>
            <ac:spMk id="13" creationId="{0FDCFCBF-D494-EA9D-9D6E-E8433A300A7E}"/>
          </ac:spMkLst>
        </pc:spChg>
        <pc:picChg chg="del">
          <ac:chgData name="Pickel, Justin" userId="4c9b5040-a64d-4b7a-8dc0-07a625c6bd3c" providerId="ADAL" clId="{61A84111-949C-4844-BDAD-CDBD8881EF86}" dt="2025-01-24T17:03:51.903" v="53" actId="478"/>
          <ac:picMkLst>
            <pc:docMk/>
            <pc:sldMk cId="1829099166" sldId="1166"/>
            <ac:picMk id="4" creationId="{58114B82-CE11-6285-AC6C-D28C69B91113}"/>
          </ac:picMkLst>
        </pc:picChg>
        <pc:picChg chg="add mod">
          <ac:chgData name="Pickel, Justin" userId="4c9b5040-a64d-4b7a-8dc0-07a625c6bd3c" providerId="ADAL" clId="{61A84111-949C-4844-BDAD-CDBD8881EF86}" dt="2025-01-24T17:04:54.016" v="78" actId="1076"/>
          <ac:picMkLst>
            <pc:docMk/>
            <pc:sldMk cId="1829099166" sldId="1166"/>
            <ac:picMk id="6" creationId="{21E478ED-4E4E-C594-6110-AF62E0616317}"/>
          </ac:picMkLst>
        </pc:picChg>
        <pc:picChg chg="add mod">
          <ac:chgData name="Pickel, Justin" userId="4c9b5040-a64d-4b7a-8dc0-07a625c6bd3c" providerId="ADAL" clId="{61A84111-949C-4844-BDAD-CDBD8881EF86}" dt="2025-01-24T17:04:34.803" v="70" actId="1076"/>
          <ac:picMkLst>
            <pc:docMk/>
            <pc:sldMk cId="1829099166" sldId="1166"/>
            <ac:picMk id="8" creationId="{FFEC7CAC-7EAD-7F5C-3857-D9CF8D173F01}"/>
          </ac:picMkLst>
        </pc:picChg>
      </pc:sldChg>
      <pc:sldChg chg="del">
        <pc:chgData name="Pickel, Justin" userId="4c9b5040-a64d-4b7a-8dc0-07a625c6bd3c" providerId="ADAL" clId="{61A84111-949C-4844-BDAD-CDBD8881EF86}" dt="2025-01-24T16:55:03.187" v="46" actId="47"/>
        <pc:sldMkLst>
          <pc:docMk/>
          <pc:sldMk cId="3470958393" sldId="4055"/>
        </pc:sldMkLst>
      </pc:sldChg>
      <pc:sldChg chg="del">
        <pc:chgData name="Pickel, Justin" userId="4c9b5040-a64d-4b7a-8dc0-07a625c6bd3c" providerId="ADAL" clId="{61A84111-949C-4844-BDAD-CDBD8881EF86}" dt="2025-01-24T16:54:56.912" v="43" actId="47"/>
        <pc:sldMkLst>
          <pc:docMk/>
          <pc:sldMk cId="1906307046" sldId="4057"/>
        </pc:sldMkLst>
      </pc:sldChg>
      <pc:sldChg chg="del">
        <pc:chgData name="Pickel, Justin" userId="4c9b5040-a64d-4b7a-8dc0-07a625c6bd3c" providerId="ADAL" clId="{61A84111-949C-4844-BDAD-CDBD8881EF86}" dt="2025-01-24T16:54:57.903" v="44" actId="47"/>
        <pc:sldMkLst>
          <pc:docMk/>
          <pc:sldMk cId="768929923" sldId="4058"/>
        </pc:sldMkLst>
      </pc:sldChg>
      <pc:sldMasterChg chg="delSldLayout">
        <pc:chgData name="Pickel, Justin" userId="4c9b5040-a64d-4b7a-8dc0-07a625c6bd3c" providerId="ADAL" clId="{61A84111-949C-4844-BDAD-CDBD8881EF86}" dt="2025-01-24T17:06:32.971" v="163" actId="47"/>
        <pc:sldMasterMkLst>
          <pc:docMk/>
          <pc:sldMasterMk cId="1200643916" sldId="2147483660"/>
        </pc:sldMasterMkLst>
        <pc:sldLayoutChg chg="del">
          <pc:chgData name="Pickel, Justin" userId="4c9b5040-a64d-4b7a-8dc0-07a625c6bd3c" providerId="ADAL" clId="{61A84111-949C-4844-BDAD-CDBD8881EF86}" dt="2025-01-24T16:55:02.463" v="45" actId="47"/>
          <pc:sldLayoutMkLst>
            <pc:docMk/>
            <pc:sldMasterMk cId="1200643916" sldId="2147483660"/>
            <pc:sldLayoutMk cId="3835997088" sldId="2147483756"/>
          </pc:sldLayoutMkLst>
        </pc:sldLayoutChg>
        <pc:sldLayoutChg chg="del">
          <pc:chgData name="Pickel, Justin" userId="4c9b5040-a64d-4b7a-8dc0-07a625c6bd3c" providerId="ADAL" clId="{61A84111-949C-4844-BDAD-CDBD8881EF86}" dt="2025-01-24T17:06:30.161" v="161" actId="47"/>
          <pc:sldLayoutMkLst>
            <pc:docMk/>
            <pc:sldMasterMk cId="1200643916" sldId="2147483660"/>
            <pc:sldLayoutMk cId="2637745113" sldId="2147483758"/>
          </pc:sldLayoutMkLst>
        </pc:sldLayoutChg>
        <pc:sldLayoutChg chg="del">
          <pc:chgData name="Pickel, Justin" userId="4c9b5040-a64d-4b7a-8dc0-07a625c6bd3c" providerId="ADAL" clId="{61A84111-949C-4844-BDAD-CDBD8881EF86}" dt="2025-01-24T17:06:31.200" v="162" actId="47"/>
          <pc:sldLayoutMkLst>
            <pc:docMk/>
            <pc:sldMasterMk cId="1200643916" sldId="2147483660"/>
            <pc:sldLayoutMk cId="1973898446" sldId="2147483759"/>
          </pc:sldLayoutMkLst>
        </pc:sldLayoutChg>
        <pc:sldLayoutChg chg="del">
          <pc:chgData name="Pickel, Justin" userId="4c9b5040-a64d-4b7a-8dc0-07a625c6bd3c" providerId="ADAL" clId="{61A84111-949C-4844-BDAD-CDBD8881EF86}" dt="2025-01-24T17:06:32.971" v="163" actId="47"/>
          <pc:sldLayoutMkLst>
            <pc:docMk/>
            <pc:sldMasterMk cId="1200643916" sldId="2147483660"/>
            <pc:sldLayoutMk cId="895586368" sldId="2147483762"/>
          </pc:sldLayoutMkLst>
        </pc:sldLayoutChg>
        <pc:sldLayoutChg chg="del">
          <pc:chgData name="Pickel, Justin" userId="4c9b5040-a64d-4b7a-8dc0-07a625c6bd3c" providerId="ADAL" clId="{61A84111-949C-4844-BDAD-CDBD8881EF86}" dt="2025-01-24T16:54:56.912" v="43" actId="47"/>
          <pc:sldLayoutMkLst>
            <pc:docMk/>
            <pc:sldMasterMk cId="1200643916" sldId="2147483660"/>
            <pc:sldLayoutMk cId="423359026" sldId="2147483768"/>
          </pc:sldLayoutMkLst>
        </pc:sldLayoutChg>
        <pc:sldLayoutChg chg="del">
          <pc:chgData name="Pickel, Justin" userId="4c9b5040-a64d-4b7a-8dc0-07a625c6bd3c" providerId="ADAL" clId="{61A84111-949C-4844-BDAD-CDBD8881EF86}" dt="2025-01-24T16:54:57.903" v="44" actId="47"/>
          <pc:sldLayoutMkLst>
            <pc:docMk/>
            <pc:sldMasterMk cId="1200643916" sldId="2147483660"/>
            <pc:sldLayoutMk cId="656351331" sldId="2147483769"/>
          </pc:sldLayoutMkLst>
        </pc:sldLayoutChg>
        <pc:sldLayoutChg chg="del">
          <pc:chgData name="Pickel, Justin" userId="4c9b5040-a64d-4b7a-8dc0-07a625c6bd3c" providerId="ADAL" clId="{61A84111-949C-4844-BDAD-CDBD8881EF86}" dt="2025-01-24T16:55:03.187" v="46" actId="47"/>
          <pc:sldLayoutMkLst>
            <pc:docMk/>
            <pc:sldMasterMk cId="1200643916" sldId="2147483660"/>
            <pc:sldLayoutMk cId="3353609162" sldId="21474837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AB761-8CEB-478F-A91B-E0F6FC4C387B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08AE3-7EFC-4A01-B213-ADA2E1E45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5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D85FE49A-437C-3640-8C56-0B8BCAB424CD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87" r="1917" b="9705"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Primary: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2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</a:t>
            </a:r>
            <a:br>
              <a:rPr lang="en-US" dirty="0"/>
            </a:br>
            <a:r>
              <a:rPr lang="en-US" dirty="0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37072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</a:t>
            </a:r>
            <a:br>
              <a:rPr lang="en-US" dirty="0"/>
            </a:br>
            <a:r>
              <a:rPr lang="en-US" dirty="0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31225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14348" y="1302389"/>
            <a:ext cx="5400000" cy="4996811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Add Title in Arial Bold 28pt. Title Case.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74348" y="1331268"/>
            <a:ext cx="5400000" cy="496320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7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348" y="1369770"/>
            <a:ext cx="5400000" cy="2834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1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4348" y="1369770"/>
            <a:ext cx="5400000" cy="2834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2000" b="1" dirty="0" smtClean="0"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627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1301671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94348" y="987426"/>
            <a:ext cx="6480000" cy="5311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  <a:lvl2pPr>
              <a:lnSpc>
                <a:spcPct val="110000"/>
              </a:lnSpc>
              <a:defRPr sz="1400"/>
            </a:lvl2pPr>
            <a:lvl3pPr>
              <a:lnSpc>
                <a:spcPct val="110000"/>
              </a:lnSpc>
              <a:defRPr sz="1200"/>
            </a:lvl3pPr>
            <a:lvl4pPr>
              <a:defRPr sz="12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41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19"/>
            <a:ext cx="4320000" cy="12441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4192637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94348" y="975499"/>
            <a:ext cx="6480000" cy="5323701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50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4320000" cy="12435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383537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17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512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B2664959-46D8-054F-8588-033E387479F3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on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090558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8"/>
            <a:ext cx="347609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 dirty="0">
                <a:solidFill>
                  <a:schemeClr val="tx2"/>
                </a:solidFill>
              </a:rPr>
              <a:t>WHEN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TECHNOLOGY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CONNECTS,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SO DOES HUMANITY.</a:t>
            </a:r>
            <a:endParaRPr lang="en-US" sz="7000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 dirty="0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350118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42871169-12A8-1C42-9606-1A70317D6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68" b="5442"/>
          <a:stretch/>
        </p:blipFill>
        <p:spPr>
          <a:xfrm>
            <a:off x="4949952" y="3466618"/>
            <a:ext cx="4197096" cy="3391382"/>
          </a:xfrm>
          <a:prstGeom prst="rect">
            <a:avLst/>
          </a:prstGeom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23E103-45C5-C544-AE70-25DAFC51AC4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52" y="0"/>
            <a:ext cx="7242048" cy="34015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Alternate: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pic>
        <p:nvPicPr>
          <p:cNvPr id="5" name="Picture 4" descr="A picture containing indoor, table, kitchen, counter&#10;&#10;Description automatically generated">
            <a:extLst>
              <a:ext uri="{FF2B5EF4-FFF2-40B4-BE49-F238E27FC236}">
                <a16:creationId xmlns:a16="http://schemas.microsoft.com/office/drawing/2014/main" id="{E7F68BC9-693E-254B-8424-514AC712A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8" b="2436"/>
          <a:stretch/>
        </p:blipFill>
        <p:spPr>
          <a:xfrm>
            <a:off x="9220200" y="3466618"/>
            <a:ext cx="2971800" cy="33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28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7"/>
            <a:ext cx="268819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 dirty="0">
                <a:solidFill>
                  <a:schemeClr val="tx2"/>
                </a:solidFill>
              </a:rPr>
              <a:t>ANY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CONNECTION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CAN CHANGE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THE WORLD</a:t>
            </a:r>
            <a:endParaRPr lang="en-US" sz="7000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 dirty="0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4146188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7"/>
            <a:ext cx="5182700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 dirty="0">
                <a:solidFill>
                  <a:schemeClr val="tx2"/>
                </a:solidFill>
              </a:rPr>
              <a:t>CONNECT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LIKE THE WORLD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DEPENDS ON IT.</a:t>
            </a:r>
          </a:p>
          <a:p>
            <a:pPr>
              <a:lnSpc>
                <a:spcPct val="80000"/>
              </a:lnSpc>
            </a:pPr>
            <a:r>
              <a:rPr lang="en-US" sz="7000" b="1" cap="all" dirty="0">
                <a:solidFill>
                  <a:schemeClr val="tx2"/>
                </a:solidFill>
              </a:rPr>
              <a:t>BECAUSE IT DOES.</a:t>
            </a:r>
            <a:endParaRPr lang="en-US" sz="7000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 dirty="0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144088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LINE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85" y="1407560"/>
            <a:ext cx="11737344" cy="5278990"/>
          </a:xfrm>
        </p:spPr>
        <p:txBody>
          <a:bodyPr/>
          <a:lstStyle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Line Titles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AF2473-621A-4F2A-9E27-2EF3E58805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8553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7"/>
            <a:ext cx="4269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19195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465877"/>
            <a:ext cx="11160000" cy="4680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6185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7"/>
            <a:ext cx="4269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19195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465877"/>
            <a:ext cx="11160000" cy="4680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439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7"/>
            <a:ext cx="4269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19195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465877"/>
            <a:ext cx="11160000" cy="4680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5699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7"/>
            <a:ext cx="4269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19195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465877"/>
            <a:ext cx="11160000" cy="4680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463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465877"/>
            <a:ext cx="11040000" cy="4608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6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Single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 in Arial Bold 28pt. Title Case.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296543"/>
            <a:ext cx="11160000" cy="4989957"/>
          </a:xfrm>
          <a:prstGeom prst="rect">
            <a:avLst/>
          </a:prstGeom>
        </p:spPr>
        <p:txBody>
          <a:bodyPr>
            <a:noAutofit/>
          </a:bodyPr>
          <a:lstStyle>
            <a:lvl2pPr marL="457200" indent="-228600">
              <a:tabLst/>
              <a:defRPr/>
            </a:lvl2pPr>
            <a:lvl3pPr marL="866775" indent="-222250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6360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Two Line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8015" y="6403974"/>
            <a:ext cx="426914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14349" y="1717964"/>
            <a:ext cx="11160000" cy="457651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18"/>
            <a:ext cx="98298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 in Arial Bold 28pt, Max Two Lines,</a:t>
            </a:r>
            <a:br>
              <a:rPr lang="en-US" dirty="0"/>
            </a:br>
            <a:r>
              <a:rPr lang="en-US" dirty="0"/>
              <a:t>Title Case. </a:t>
            </a:r>
          </a:p>
        </p:txBody>
      </p:sp>
    </p:spTree>
    <p:extLst>
      <p:ext uri="{BB962C8B-B14F-4D97-AF65-F5344CB8AC3E}">
        <p14:creationId xmlns:p14="http://schemas.microsoft.com/office/powerpoint/2010/main" val="3559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AF696E4D-4639-6D4F-9554-69F1535083D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 area, size: 8” x 7.5”.</a:t>
            </a:r>
            <a:br>
              <a:rPr lang="en-US" dirty="0"/>
            </a:br>
            <a:r>
              <a:rPr lang="en-US" dirty="0"/>
              <a:t>  See following slide for example.</a:t>
            </a:r>
          </a:p>
        </p:txBody>
      </p:sp>
    </p:spTree>
    <p:extLst>
      <p:ext uri="{BB962C8B-B14F-4D97-AF65-F5344CB8AC3E}">
        <p14:creationId xmlns:p14="http://schemas.microsoft.com/office/powerpoint/2010/main" val="61728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Placeholder 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F1BDFA8B-AFBF-4142-BBF8-9BCBEE138E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 area, size: 8” x 7.5”.</a:t>
            </a: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7484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 area, size: 8” x 7.5”.</a:t>
            </a: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1467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</a:t>
            </a:r>
            <a:br>
              <a:rPr lang="en-US" dirty="0"/>
            </a:br>
            <a:r>
              <a:rPr lang="en-US" dirty="0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44190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9FB4610-7AB1-DE45-895B-A160C586AA51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A81C1CC2-597F-764A-8A90-3F8C75BC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655820"/>
            <a:ext cx="9880228" cy="4737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A6548F-1EDA-3849-A0DE-A334F27F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47" y="1296543"/>
            <a:ext cx="11156400" cy="4966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B28405B-4E36-3749-A149-C32150EE1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7365" y="6400800"/>
            <a:ext cx="426914" cy="42976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 anchorCtr="1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AC5401-B794-1C4D-A638-798EB2B93A3B}"/>
              </a:ext>
            </a:extLst>
          </p:cNvPr>
          <p:cNvSpPr txBox="1"/>
          <p:nvPr userDrawn="1"/>
        </p:nvSpPr>
        <p:spPr>
          <a:xfrm>
            <a:off x="1011514" y="6502165"/>
            <a:ext cx="10255926" cy="193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© 2020 TE Connectivity.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/>
                <a:cs typeface="Arial"/>
              </a:rPr>
              <a:t> </a:t>
            </a:r>
            <a:r>
              <a:rPr lang="en-US" sz="800" dirty="0">
                <a:solidFill>
                  <a:schemeClr val="tx1"/>
                </a:solidFill>
                <a:latin typeface="Arial"/>
                <a:cs typeface="Arial"/>
              </a:rPr>
              <a:t>Confidential &amp; Proprietary. Do not reproduce or distribute externally including non-authorized representatives and distributors. 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sustainable future by limiting print copies, and recycling paper.</a:t>
            </a:r>
            <a:endParaRPr 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9BD22-669C-A241-B1AD-864FE94B365C}"/>
              </a:ext>
            </a:extLst>
          </p:cNvPr>
          <p:cNvCxnSpPr>
            <a:cxnSpLocks/>
          </p:cNvCxnSpPr>
          <p:nvPr userDrawn="1"/>
        </p:nvCxnSpPr>
        <p:spPr>
          <a:xfrm>
            <a:off x="0" y="6851527"/>
            <a:ext cx="121920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4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47" r:id="rId2"/>
    <p:sldLayoutId id="2147483662" r:id="rId3"/>
    <p:sldLayoutId id="2147483735" r:id="rId4"/>
    <p:sldLayoutId id="2147483716" r:id="rId5"/>
    <p:sldLayoutId id="2147483744" r:id="rId6"/>
    <p:sldLayoutId id="2147483742" r:id="rId7"/>
    <p:sldLayoutId id="2147483748" r:id="rId8"/>
    <p:sldLayoutId id="2147483741" r:id="rId9"/>
    <p:sldLayoutId id="2147483749" r:id="rId10"/>
    <p:sldLayoutId id="2147483750" r:id="rId11"/>
    <p:sldLayoutId id="2147483664" r:id="rId12"/>
    <p:sldLayoutId id="2147483665" r:id="rId13"/>
    <p:sldLayoutId id="2147483668" r:id="rId14"/>
    <p:sldLayoutId id="2147483669" r:id="rId15"/>
    <p:sldLayoutId id="2147483745" r:id="rId16"/>
    <p:sldLayoutId id="2147483746" r:id="rId17"/>
    <p:sldLayoutId id="2147483743" r:id="rId18"/>
    <p:sldLayoutId id="2147483738" r:id="rId19"/>
    <p:sldLayoutId id="2147483739" r:id="rId20"/>
    <p:sldLayoutId id="2147483740" r:id="rId21"/>
    <p:sldLayoutId id="2147483752" r:id="rId22"/>
    <p:sldLayoutId id="2147483753" r:id="rId23"/>
    <p:sldLayoutId id="2147483754" r:id="rId24"/>
    <p:sldLayoutId id="2147483755" r:id="rId25"/>
    <p:sldLayoutId id="2147483757" r:id="rId26"/>
    <p:sldLayoutId id="2147483763" r:id="rId2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65848-2E2E-0B46-B3ED-D11E824A0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Signal Integrity Training 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321C16-2EAE-E044-B020-87C1D9B0BC55}"/>
              </a:ext>
            </a:extLst>
          </p:cNvPr>
          <p:cNvSpPr/>
          <p:nvPr/>
        </p:nvSpPr>
        <p:spPr>
          <a:xfrm>
            <a:off x="-104174" y="-554791"/>
            <a:ext cx="12296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/>
            <a:r>
              <a:rPr lang="en-US" sz="1200" b="1" dirty="0">
                <a:solidFill>
                  <a:schemeClr val="accent4"/>
                </a:solidFill>
                <a:latin typeface="Arial" charset="0"/>
              </a:rPr>
              <a:t>INSTRUCTION</a:t>
            </a:r>
            <a:r>
              <a:rPr lang="en-US" sz="1200" dirty="0">
                <a:solidFill>
                  <a:schemeClr val="accent4"/>
                </a:solidFill>
                <a:latin typeface="Arial" charset="0"/>
              </a:rPr>
              <a:t>: Cover image below may be replaced in the slide master with another image from either the </a:t>
            </a:r>
            <a:r>
              <a:rPr lang="en-US" sz="1200" b="1" dirty="0">
                <a:solidFill>
                  <a:schemeClr val="accent4"/>
                </a:solidFill>
                <a:latin typeface="Arial" charset="0"/>
              </a:rPr>
              <a:t>Images PowerPoint </a:t>
            </a:r>
            <a:r>
              <a:rPr lang="en-US" sz="1200" dirty="0">
                <a:solidFill>
                  <a:schemeClr val="accent4"/>
                </a:solidFill>
                <a:latin typeface="Arial" charset="0"/>
              </a:rPr>
              <a:t>provided in the same download location as this template OR a licensed image which meets TE’s photography guidelines to meet user’s requirement. Delete this instruction in final presentation.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56857-4CBC-45D7-A5E4-45C2F6F41ECB}"/>
              </a:ext>
            </a:extLst>
          </p:cNvPr>
          <p:cNvSpPr txBox="1"/>
          <p:nvPr/>
        </p:nvSpPr>
        <p:spPr>
          <a:xfrm>
            <a:off x="1191237" y="4806892"/>
            <a:ext cx="30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Justin Pickel  8/2022</a:t>
            </a:r>
          </a:p>
        </p:txBody>
      </p:sp>
    </p:spTree>
    <p:extLst>
      <p:ext uri="{BB962C8B-B14F-4D97-AF65-F5344CB8AC3E}">
        <p14:creationId xmlns:p14="http://schemas.microsoft.com/office/powerpoint/2010/main" val="283526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ADF9A4-0DD1-4785-A1A2-8206EC73356E}"/>
              </a:ext>
            </a:extLst>
          </p:cNvPr>
          <p:cNvCxnSpPr>
            <a:stCxn id="5" idx="0"/>
            <a:endCxn id="6" idx="3"/>
          </p:cNvCxnSpPr>
          <p:nvPr/>
        </p:nvCxnSpPr>
        <p:spPr>
          <a:xfrm flipV="1">
            <a:off x="1523297" y="5032914"/>
            <a:ext cx="8988109" cy="26080"/>
          </a:xfrm>
          <a:prstGeom prst="straightConnector1">
            <a:avLst/>
          </a:prstGeom>
          <a:ln w="5715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B13FA2-CA61-4A78-BB24-E241E76B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What is Signal Integrity?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4A1E-C187-4490-891B-957CEF0F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Signal Integrity, or SI, is getting a </a:t>
            </a:r>
            <a:r>
              <a:rPr lang="en-US" sz="2400" b="1" u="sng" dirty="0"/>
              <a:t>Signal</a:t>
            </a:r>
            <a:r>
              <a:rPr lang="en-US" sz="2400" b="1" dirty="0"/>
              <a:t> from one place to another with minimal signal distortion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This is achieved by minimizing Electrical Imperfections in the Channel</a:t>
            </a:r>
            <a:endParaRPr lang="en-US" sz="20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35355-93A1-453C-ADCB-3D964CDC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t>2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903A321-EA61-408A-ADF2-82181D765105}"/>
              </a:ext>
            </a:extLst>
          </p:cNvPr>
          <p:cNvSpPr/>
          <p:nvPr/>
        </p:nvSpPr>
        <p:spPr>
          <a:xfrm rot="5400000">
            <a:off x="10623603" y="4518011"/>
            <a:ext cx="990000" cy="1080000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D76B64F-38E4-4CA8-9CBD-53950C7670B7}"/>
              </a:ext>
            </a:extLst>
          </p:cNvPr>
          <p:cNvSpPr/>
          <p:nvPr/>
        </p:nvSpPr>
        <p:spPr>
          <a:xfrm rot="5400000">
            <a:off x="488347" y="4564044"/>
            <a:ext cx="1080000" cy="9899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5B98D-96BC-4F5A-8F30-FE488DCB84FF}"/>
              </a:ext>
            </a:extLst>
          </p:cNvPr>
          <p:cNvSpPr txBox="1"/>
          <p:nvPr/>
        </p:nvSpPr>
        <p:spPr>
          <a:xfrm>
            <a:off x="601665" y="4882944"/>
            <a:ext cx="517706" cy="28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Tx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36325-0077-4165-B4EF-3E8F6EC54F0E}"/>
              </a:ext>
            </a:extLst>
          </p:cNvPr>
          <p:cNvSpPr txBox="1"/>
          <p:nvPr/>
        </p:nvSpPr>
        <p:spPr>
          <a:xfrm>
            <a:off x="10622775" y="4832859"/>
            <a:ext cx="763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Rx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F91DA-D0D1-41A5-845E-456BF6AF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52" y="4543728"/>
            <a:ext cx="1652259" cy="1080000"/>
          </a:xfrm>
          <a:prstGeom prst="rect">
            <a:avLst/>
          </a:prstGeom>
          <a:ln w="57150">
            <a:solidFill>
              <a:schemeClr val="tx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C5F640-AA59-4984-8BB1-AF848C6E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052" y="4543728"/>
            <a:ext cx="1670362" cy="1080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291EDB-2A24-4B18-A5FC-AB6E06AA1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455" y="4287553"/>
            <a:ext cx="1943343" cy="154091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8D2729-5437-4EB8-905F-18D7F255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838" y="4627150"/>
            <a:ext cx="1942729" cy="76497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F05DC8-7B83-43E7-9B86-FA3E4768737F}"/>
              </a:ext>
            </a:extLst>
          </p:cNvPr>
          <p:cNvSpPr txBox="1"/>
          <p:nvPr/>
        </p:nvSpPr>
        <p:spPr>
          <a:xfrm>
            <a:off x="1921625" y="5750711"/>
            <a:ext cx="111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Chip Package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E55D3-9B01-4284-AD7C-A72583EA0668}"/>
              </a:ext>
            </a:extLst>
          </p:cNvPr>
          <p:cNvSpPr txBox="1"/>
          <p:nvPr/>
        </p:nvSpPr>
        <p:spPr>
          <a:xfrm>
            <a:off x="3715441" y="5763870"/>
            <a:ext cx="11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PCB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6C4A3-5B0C-423F-9BBC-5F8877E10257}"/>
              </a:ext>
            </a:extLst>
          </p:cNvPr>
          <p:cNvSpPr txBox="1"/>
          <p:nvPr/>
        </p:nvSpPr>
        <p:spPr>
          <a:xfrm>
            <a:off x="5946074" y="5967646"/>
            <a:ext cx="13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Connector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78F5C6-6276-4B3E-8750-FF7B4D28E2E7}"/>
              </a:ext>
            </a:extLst>
          </p:cNvPr>
          <p:cNvSpPr txBox="1"/>
          <p:nvPr/>
        </p:nvSpPr>
        <p:spPr>
          <a:xfrm>
            <a:off x="8270219" y="5394538"/>
            <a:ext cx="13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43267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397079"/>
            <a:ext cx="11953461" cy="4925226"/>
          </a:xfrm>
        </p:spPr>
        <p:txBody>
          <a:bodyPr/>
          <a:lstStyle/>
          <a:p>
            <a:pPr marL="457200" lvl="1" indent="0">
              <a:buNone/>
            </a:pPr>
            <a:r>
              <a:rPr lang="en-US" sz="3200" b="1" u="sng" dirty="0">
                <a:latin typeface="+mj-lt"/>
                <a:cs typeface="Times New Roman" pitchFamily="18" charset="0"/>
              </a:rPr>
              <a:t>Pieces of Information</a:t>
            </a:r>
          </a:p>
          <a:p>
            <a:pPr lvl="1"/>
            <a:r>
              <a:rPr lang="en-US" sz="2400" dirty="0">
                <a:latin typeface="+mj-lt"/>
                <a:cs typeface="Times New Roman" pitchFamily="18" charset="0"/>
              </a:rPr>
              <a:t>Signal’s Job is to Communicate Information between Two places</a:t>
            </a:r>
          </a:p>
          <a:p>
            <a:pPr marL="914400" lvl="2" indent="0">
              <a:buNone/>
            </a:pPr>
            <a:r>
              <a:rPr lang="en-US" sz="1800" b="1" dirty="0">
                <a:latin typeface="+mj-lt"/>
                <a:cs typeface="Times New Roman" pitchFamily="18" charset="0"/>
              </a:rPr>
              <a:t>	</a:t>
            </a:r>
          </a:p>
          <a:p>
            <a:pPr marL="914400" lvl="2" indent="0">
              <a:buNone/>
            </a:pPr>
            <a:r>
              <a:rPr lang="en-US" sz="1800" b="1" dirty="0">
                <a:latin typeface="+mj-lt"/>
                <a:cs typeface="Times New Roman" pitchFamily="18" charset="0"/>
              </a:rPr>
              <a:t>           </a:t>
            </a:r>
            <a:r>
              <a:rPr lang="en-US" sz="1800" b="1" u="sng" dirty="0">
                <a:latin typeface="+mj-lt"/>
                <a:cs typeface="Times New Roman" pitchFamily="18" charset="0"/>
              </a:rPr>
              <a:t>Electrical Voltage</a:t>
            </a:r>
            <a:r>
              <a:rPr lang="en-US" sz="1800" b="1" dirty="0">
                <a:latin typeface="+mj-lt"/>
                <a:cs typeface="Times New Roman" pitchFamily="18" charset="0"/>
              </a:rPr>
              <a:t>					</a:t>
            </a:r>
            <a:r>
              <a:rPr lang="en-US" sz="1800" b="1" u="sng" dirty="0">
                <a:latin typeface="+mj-lt"/>
                <a:cs typeface="Times New Roman" pitchFamily="18" charset="0"/>
              </a:rPr>
              <a:t>EM/RF Radiation</a:t>
            </a:r>
            <a:r>
              <a:rPr lang="en-US" sz="1800" b="1" dirty="0">
                <a:latin typeface="+mj-lt"/>
                <a:cs typeface="Times New Roman" pitchFamily="18" charset="0"/>
              </a:rPr>
              <a:t>		</a:t>
            </a:r>
          </a:p>
          <a:p>
            <a:pPr marL="914400" lvl="2" indent="0">
              <a:buNone/>
            </a:pPr>
            <a:endParaRPr lang="en-US" sz="1800" b="1" dirty="0">
              <a:latin typeface="+mj-lt"/>
              <a:cs typeface="Times New Roman" pitchFamily="18" charset="0"/>
            </a:endParaRPr>
          </a:p>
          <a:p>
            <a:pPr marL="914400" lvl="2" indent="0">
              <a:buNone/>
            </a:pPr>
            <a:endParaRPr lang="en-US" sz="1800" b="1" dirty="0">
              <a:latin typeface="+mj-lt"/>
              <a:cs typeface="Times New Roman" pitchFamily="18" charset="0"/>
            </a:endParaRPr>
          </a:p>
          <a:p>
            <a:pPr marL="914400" lvl="2" indent="0">
              <a:buNone/>
            </a:pPr>
            <a:br>
              <a:rPr lang="en-US" sz="2200" dirty="0">
                <a:latin typeface="+mj-lt"/>
                <a:cs typeface="Times New Roman" pitchFamily="18" charset="0"/>
              </a:rPr>
            </a:br>
            <a:endParaRPr lang="en-US" sz="2200" dirty="0">
              <a:latin typeface="+mj-lt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17365" y="6400800"/>
            <a:ext cx="426914" cy="429768"/>
          </a:xfrm>
        </p:spPr>
        <p:txBody>
          <a:bodyPr/>
          <a:lstStyle/>
          <a:p>
            <a:fld id="{1AAF2473-621A-4F2A-9E27-2EF3E58805F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FF1004-1516-4F84-B8EE-705C73C43330}"/>
              </a:ext>
            </a:extLst>
          </p:cNvPr>
          <p:cNvGrpSpPr/>
          <p:nvPr/>
        </p:nvGrpSpPr>
        <p:grpSpPr>
          <a:xfrm>
            <a:off x="517365" y="4404219"/>
            <a:ext cx="11436096" cy="1744489"/>
            <a:chOff x="158444" y="3718035"/>
            <a:chExt cx="11795017" cy="2430674"/>
          </a:xfrm>
        </p:grpSpPr>
        <p:pic>
          <p:nvPicPr>
            <p:cNvPr id="9" name="Picture 2" descr="Shouting Stick Figure Stock Illustrations – 160 Shouting Stick Figure Stock  Illustrations, Vectors &amp; Clipart - Dreamstime">
              <a:extLst>
                <a:ext uri="{FF2B5EF4-FFF2-40B4-BE49-F238E27FC236}">
                  <a16:creationId xmlns:a16="http://schemas.microsoft.com/office/drawing/2014/main" id="{41D98080-0524-496A-9612-7F327F0FB6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31"/>
            <a:stretch/>
          </p:blipFill>
          <p:spPr bwMode="auto">
            <a:xfrm flipH="1">
              <a:off x="158444" y="3817219"/>
              <a:ext cx="1809750" cy="233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33D2B-5CF8-4C51-9B29-0BAA1E79350A}"/>
                </a:ext>
              </a:extLst>
            </p:cNvPr>
            <p:cNvSpPr txBox="1"/>
            <p:nvPr/>
          </p:nvSpPr>
          <p:spPr>
            <a:xfrm>
              <a:off x="1530044" y="3718035"/>
              <a:ext cx="19557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HELLO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496E92-562D-4C38-A14E-10FBE85541A4}"/>
                </a:ext>
              </a:extLst>
            </p:cNvPr>
            <p:cNvSpPr txBox="1"/>
            <p:nvPr/>
          </p:nvSpPr>
          <p:spPr>
            <a:xfrm>
              <a:off x="9823144" y="3900240"/>
              <a:ext cx="1511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HELLO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73AD568-8665-4819-A9A2-3CC1D55FCEAE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3485842" y="4071978"/>
              <a:ext cx="6337302" cy="129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215A69-7E7C-4D52-AE48-179BCCE09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93"/>
            <a:stretch/>
          </p:blipFill>
          <p:spPr>
            <a:xfrm>
              <a:off x="10943483" y="3812942"/>
              <a:ext cx="1009978" cy="2333625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CA7BD11-45F6-452D-90BA-6C7AE544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65" y="2307861"/>
            <a:ext cx="3805337" cy="1512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D0F0B5-B548-4650-9DE9-2814C1273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365" y="2182025"/>
            <a:ext cx="2232258" cy="1746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B4E50-863B-4A9C-B525-9650DF1A5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150" y="2134001"/>
            <a:ext cx="2232258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669762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F4483-4DCA-A5F7-187D-FAD22D264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EE9E-C0C5-5CBB-9537-8F952328D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4" y="395951"/>
            <a:ext cx="11160000" cy="590706"/>
          </a:xfrm>
        </p:spPr>
        <p:txBody>
          <a:bodyPr/>
          <a:lstStyle/>
          <a:p>
            <a:r>
              <a:rPr lang="en-US" sz="3200" dirty="0"/>
              <a:t>Differential vs. Common Signaling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018A9-6C6E-84FA-EF2A-C01A502D0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478ED-4E4E-C594-6110-AF62E061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99" y="2065436"/>
            <a:ext cx="5660727" cy="2201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7CAC-7EAD-7F5C-3857-D9CF8D17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4" y="1499970"/>
            <a:ext cx="6141797" cy="3858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59557-895A-8F9F-1ECC-744BCD9750CC}"/>
              </a:ext>
            </a:extLst>
          </p:cNvPr>
          <p:cNvSpPr txBox="1"/>
          <p:nvPr/>
        </p:nvSpPr>
        <p:spPr>
          <a:xfrm>
            <a:off x="7275095" y="2719170"/>
            <a:ext cx="400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b="1" baseline="-25000" dirty="0">
                <a:solidFill>
                  <a:srgbClr val="FF0000"/>
                </a:solidFill>
              </a:rPr>
              <a:t>+</a:t>
            </a:r>
            <a:r>
              <a:rPr lang="en-US" b="1" dirty="0">
                <a:solidFill>
                  <a:srgbClr val="FF0000"/>
                </a:solidFill>
              </a:rPr>
              <a:t>			        V</a:t>
            </a:r>
            <a:r>
              <a:rPr lang="en-US" b="1" baseline="-250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CFCBF-D494-EA9D-9D6E-E8433A300A7E}"/>
              </a:ext>
            </a:extLst>
          </p:cNvPr>
          <p:cNvSpPr txBox="1"/>
          <p:nvPr/>
        </p:nvSpPr>
        <p:spPr>
          <a:xfrm>
            <a:off x="7419473" y="3597424"/>
            <a:ext cx="400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09C3"/>
                </a:solidFill>
              </a:rPr>
              <a:t>V</a:t>
            </a:r>
            <a:r>
              <a:rPr lang="en-US" b="1" baseline="-25000" dirty="0">
                <a:solidFill>
                  <a:srgbClr val="1F09C3"/>
                </a:solidFill>
              </a:rPr>
              <a:t>-</a:t>
            </a:r>
            <a:r>
              <a:rPr lang="en-US" b="1" dirty="0">
                <a:solidFill>
                  <a:srgbClr val="1F09C3"/>
                </a:solidFill>
              </a:rPr>
              <a:t>			       V</a:t>
            </a:r>
            <a:r>
              <a:rPr lang="en-US" b="1" baseline="-25000" dirty="0">
                <a:solidFill>
                  <a:srgbClr val="1F09C3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2909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33" y="420014"/>
            <a:ext cx="11160000" cy="590706"/>
          </a:xfrm>
        </p:spPr>
        <p:txBody>
          <a:bodyPr/>
          <a:lstStyle/>
          <a:p>
            <a:r>
              <a:rPr lang="en-US" dirty="0"/>
              <a:t>Single-Ended vs. Differential Signaling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9E5D0-0B1B-483E-A607-E7ED5F24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16" y="2220684"/>
            <a:ext cx="6062485" cy="27695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815739-3F74-44E1-A77E-E3963640FAC1}"/>
              </a:ext>
            </a:extLst>
          </p:cNvPr>
          <p:cNvSpPr txBox="1"/>
          <p:nvPr/>
        </p:nvSpPr>
        <p:spPr>
          <a:xfrm>
            <a:off x="9037122" y="1420762"/>
            <a:ext cx="296487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Differential</a:t>
            </a:r>
          </a:p>
          <a:p>
            <a:pPr algn="ctr"/>
            <a:endParaRPr lang="en-US" sz="2400" u="sng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Improved Noise Immunity = Lower Crosstalk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Requires 2 Conductors per Channel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Often used &gt;5Gbps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D4CA5-E0C3-4DA7-A5E5-EE7B327F7960}"/>
              </a:ext>
            </a:extLst>
          </p:cNvPr>
          <p:cNvSpPr txBox="1"/>
          <p:nvPr/>
        </p:nvSpPr>
        <p:spPr>
          <a:xfrm>
            <a:off x="0" y="2220684"/>
            <a:ext cx="3497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Single-Ended</a:t>
            </a:r>
          </a:p>
          <a:p>
            <a:pPr algn="ctr"/>
            <a:endParaRPr lang="en-US" sz="2400" u="sng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1 Conductors per Channel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Higher Crosstalk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I</a:t>
            </a:r>
            <a:r>
              <a:rPr lang="en-US" sz="2400" baseline="30000" dirty="0"/>
              <a:t>2</a:t>
            </a:r>
            <a:r>
              <a:rPr lang="en-US" sz="2400" dirty="0"/>
              <a:t>C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036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9D393-734A-4283-B0D7-F44CC22FB4E1}"/>
              </a:ext>
            </a:extLst>
          </p:cNvPr>
          <p:cNvSpPr/>
          <p:nvPr/>
        </p:nvSpPr>
        <p:spPr>
          <a:xfrm>
            <a:off x="4546454" y="1758657"/>
            <a:ext cx="2422566" cy="37677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Mated</a:t>
            </a:r>
          </a:p>
          <a:p>
            <a:pPr algn="ctr"/>
            <a:r>
              <a:rPr lang="en-US" sz="1050" b="1" dirty="0"/>
              <a:t>Connector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75EE415-4401-46DB-BAA4-CAA5141A5743}"/>
              </a:ext>
            </a:extLst>
          </p:cNvPr>
          <p:cNvSpPr/>
          <p:nvPr/>
        </p:nvSpPr>
        <p:spPr>
          <a:xfrm>
            <a:off x="2076240" y="1667944"/>
            <a:ext cx="2164279" cy="1179961"/>
          </a:xfrm>
          <a:prstGeom prst="rightArrow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272A01-A199-478D-A1CA-08D444B875DA}"/>
              </a:ext>
            </a:extLst>
          </p:cNvPr>
          <p:cNvSpPr/>
          <p:nvPr/>
        </p:nvSpPr>
        <p:spPr>
          <a:xfrm>
            <a:off x="5543980" y="2425001"/>
            <a:ext cx="1425040" cy="144437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516DFE-B5E0-4656-AA85-16C62F85E68C}"/>
              </a:ext>
            </a:extLst>
          </p:cNvPr>
          <p:cNvSpPr/>
          <p:nvPr/>
        </p:nvSpPr>
        <p:spPr>
          <a:xfrm>
            <a:off x="4546453" y="2126318"/>
            <a:ext cx="1469572" cy="245243"/>
          </a:xfrm>
          <a:custGeom>
            <a:avLst/>
            <a:gdLst>
              <a:gd name="connsiteX0" fmla="*/ 0 w 2185060"/>
              <a:gd name="connsiteY0" fmla="*/ 68309 h 326990"/>
              <a:gd name="connsiteX1" fmla="*/ 878774 w 2185060"/>
              <a:gd name="connsiteY1" fmla="*/ 8933 h 326990"/>
              <a:gd name="connsiteX2" fmla="*/ 1520041 w 2185060"/>
              <a:gd name="connsiteY2" fmla="*/ 32683 h 326990"/>
              <a:gd name="connsiteX3" fmla="*/ 1911927 w 2185060"/>
              <a:gd name="connsiteY3" fmla="*/ 305816 h 326990"/>
              <a:gd name="connsiteX4" fmla="*/ 2113808 w 2185060"/>
              <a:gd name="connsiteY4" fmla="*/ 293941 h 326990"/>
              <a:gd name="connsiteX5" fmla="*/ 2185060 w 2185060"/>
              <a:gd name="connsiteY5" fmla="*/ 175187 h 32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5060" h="326990">
                <a:moveTo>
                  <a:pt x="0" y="68309"/>
                </a:moveTo>
                <a:cubicBezTo>
                  <a:pt x="312717" y="41590"/>
                  <a:pt x="625434" y="14871"/>
                  <a:pt x="878774" y="8933"/>
                </a:cubicBezTo>
                <a:cubicBezTo>
                  <a:pt x="1132114" y="2995"/>
                  <a:pt x="1347849" y="-16797"/>
                  <a:pt x="1520041" y="32683"/>
                </a:cubicBezTo>
                <a:cubicBezTo>
                  <a:pt x="1692233" y="82163"/>
                  <a:pt x="1812966" y="262273"/>
                  <a:pt x="1911927" y="305816"/>
                </a:cubicBezTo>
                <a:cubicBezTo>
                  <a:pt x="2010888" y="349359"/>
                  <a:pt x="2068286" y="315712"/>
                  <a:pt x="2113808" y="293941"/>
                </a:cubicBezTo>
                <a:cubicBezTo>
                  <a:pt x="2159330" y="272170"/>
                  <a:pt x="2172195" y="223678"/>
                  <a:pt x="2185060" y="175187"/>
                </a:cubicBezTo>
              </a:path>
            </a:pathLst>
          </a:cu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98E53E3-5225-4AE5-BE27-4A2BD6FCCF73}"/>
              </a:ext>
            </a:extLst>
          </p:cNvPr>
          <p:cNvSpPr/>
          <p:nvPr/>
        </p:nvSpPr>
        <p:spPr>
          <a:xfrm>
            <a:off x="7102618" y="2126317"/>
            <a:ext cx="1309254" cy="621248"/>
          </a:xfrm>
          <a:prstGeom prst="rightArrow">
            <a:avLst>
              <a:gd name="adj1" fmla="val 32839"/>
              <a:gd name="adj2" fmla="val 50000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2">
                    <a:lumMod val="10000"/>
                  </a:schemeClr>
                </a:solidFill>
              </a:rPr>
              <a:t>Transmitted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F42CA582-2456-43DB-A850-2151492377AC}"/>
              </a:ext>
            </a:extLst>
          </p:cNvPr>
          <p:cNvSpPr/>
          <p:nvPr/>
        </p:nvSpPr>
        <p:spPr>
          <a:xfrm rot="5400000">
            <a:off x="4491227" y="2099096"/>
            <a:ext cx="1107980" cy="1223305"/>
          </a:xfrm>
          <a:prstGeom prst="circularArrow">
            <a:avLst>
              <a:gd name="adj1" fmla="val 17206"/>
              <a:gd name="adj2" fmla="val 1142319"/>
              <a:gd name="adj3" fmla="val 20534592"/>
              <a:gd name="adj4" fmla="val 10800000"/>
              <a:gd name="adj5" fmla="val 18967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8D4BE-F298-4648-9B57-DF372D87DD7A}"/>
              </a:ext>
            </a:extLst>
          </p:cNvPr>
          <p:cNvSpPr txBox="1"/>
          <p:nvPr/>
        </p:nvSpPr>
        <p:spPr>
          <a:xfrm>
            <a:off x="4546454" y="2562115"/>
            <a:ext cx="9173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>
                    <a:lumMod val="10000"/>
                  </a:schemeClr>
                </a:solidFill>
              </a:rPr>
              <a:t>Reflected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DBEF26-7624-4B1E-BAF7-AF99139DBA5F}"/>
              </a:ext>
            </a:extLst>
          </p:cNvPr>
          <p:cNvSpPr txBox="1"/>
          <p:nvPr/>
        </p:nvSpPr>
        <p:spPr>
          <a:xfrm>
            <a:off x="6468682" y="3504023"/>
            <a:ext cx="9173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>
                    <a:lumMod val="10000"/>
                  </a:schemeClr>
                </a:solidFill>
              </a:rPr>
              <a:t>Noise</a:t>
            </a:r>
          </a:p>
        </p:txBody>
      </p:sp>
      <p:sp>
        <p:nvSpPr>
          <p:cNvPr id="36" name="Arrow: Curved Left 35">
            <a:extLst>
              <a:ext uri="{FF2B5EF4-FFF2-40B4-BE49-F238E27FC236}">
                <a16:creationId xmlns:a16="http://schemas.microsoft.com/office/drawing/2014/main" id="{0F24F0F3-28D1-457F-99E5-70537532B761}"/>
              </a:ext>
            </a:extLst>
          </p:cNvPr>
          <p:cNvSpPr/>
          <p:nvPr/>
        </p:nvSpPr>
        <p:spPr>
          <a:xfrm>
            <a:off x="6256500" y="2710748"/>
            <a:ext cx="629210" cy="1834583"/>
          </a:xfrm>
          <a:prstGeom prst="curvedLeftArrow">
            <a:avLst>
              <a:gd name="adj1" fmla="val 24110"/>
              <a:gd name="adj2" fmla="val 47030"/>
              <a:gd name="adj3" fmla="val 50479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8A6BCE-C8DC-4C78-B7CD-58D7E1FDC774}"/>
              </a:ext>
            </a:extLst>
          </p:cNvPr>
          <p:cNvSpPr txBox="1"/>
          <p:nvPr/>
        </p:nvSpPr>
        <p:spPr>
          <a:xfrm>
            <a:off x="6969020" y="1615995"/>
            <a:ext cx="2349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2">
                    <a:lumMod val="10000"/>
                  </a:schemeClr>
                </a:solidFill>
              </a:rPr>
              <a:t>Insertion Loss 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83B44C-2D17-4D21-B8F8-2B0372A31CD9}"/>
              </a:ext>
            </a:extLst>
          </p:cNvPr>
          <p:cNvSpPr txBox="1"/>
          <p:nvPr/>
        </p:nvSpPr>
        <p:spPr>
          <a:xfrm>
            <a:off x="9253398" y="1849318"/>
            <a:ext cx="9173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0C9F9C-AF92-46D8-B08A-7796FED988DE}"/>
              </a:ext>
            </a:extLst>
          </p:cNvPr>
          <p:cNvCxnSpPr>
            <a:cxnSpLocks/>
          </p:cNvCxnSpPr>
          <p:nvPr/>
        </p:nvCxnSpPr>
        <p:spPr>
          <a:xfrm>
            <a:off x="9253397" y="1858597"/>
            <a:ext cx="1043399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52017C7-BD2D-4C8A-B864-7B5BCE207C95}"/>
              </a:ext>
            </a:extLst>
          </p:cNvPr>
          <p:cNvSpPr txBox="1"/>
          <p:nvPr/>
        </p:nvSpPr>
        <p:spPr>
          <a:xfrm>
            <a:off x="9219109" y="1588692"/>
            <a:ext cx="1166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>
                    <a:lumMod val="10000"/>
                  </a:schemeClr>
                </a:solidFill>
              </a:rPr>
              <a:t>Transmitted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51EE1B-AE91-4CBC-A08C-04CCE241CED7}"/>
              </a:ext>
            </a:extLst>
          </p:cNvPr>
          <p:cNvSpPr txBox="1"/>
          <p:nvPr/>
        </p:nvSpPr>
        <p:spPr>
          <a:xfrm>
            <a:off x="1555989" y="3045446"/>
            <a:ext cx="2349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2">
                    <a:lumMod val="10000"/>
                  </a:schemeClr>
                </a:solidFill>
              </a:rPr>
              <a:t>Return Loss =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97E95A-847B-47F9-B641-BFC8080A6438}"/>
              </a:ext>
            </a:extLst>
          </p:cNvPr>
          <p:cNvSpPr txBox="1"/>
          <p:nvPr/>
        </p:nvSpPr>
        <p:spPr>
          <a:xfrm>
            <a:off x="3369331" y="3269945"/>
            <a:ext cx="9173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BB80B-C41F-499A-9E69-928BF89A364D}"/>
              </a:ext>
            </a:extLst>
          </p:cNvPr>
          <p:cNvCxnSpPr>
            <a:cxnSpLocks/>
          </p:cNvCxnSpPr>
          <p:nvPr/>
        </p:nvCxnSpPr>
        <p:spPr>
          <a:xfrm>
            <a:off x="3369330" y="3279224"/>
            <a:ext cx="1043399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6F7530A-B7CC-4B2F-90ED-756A50B32CA9}"/>
              </a:ext>
            </a:extLst>
          </p:cNvPr>
          <p:cNvSpPr txBox="1"/>
          <p:nvPr/>
        </p:nvSpPr>
        <p:spPr>
          <a:xfrm>
            <a:off x="3410737" y="3002225"/>
            <a:ext cx="1166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>
                    <a:lumMod val="10000"/>
                  </a:schemeClr>
                </a:solidFill>
              </a:rPr>
              <a:t>Reflected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4D0CD9-77A6-424C-B98C-F0E22FAB5E5D}"/>
              </a:ext>
            </a:extLst>
          </p:cNvPr>
          <p:cNvSpPr txBox="1"/>
          <p:nvPr/>
        </p:nvSpPr>
        <p:spPr>
          <a:xfrm>
            <a:off x="6969020" y="4384894"/>
            <a:ext cx="2349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2">
                    <a:lumMod val="10000"/>
                  </a:schemeClr>
                </a:solidFill>
              </a:rPr>
              <a:t>Crosstalk=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B79D95-6C3C-4751-8A73-F815FA8E6BAD}"/>
              </a:ext>
            </a:extLst>
          </p:cNvPr>
          <p:cNvSpPr txBox="1"/>
          <p:nvPr/>
        </p:nvSpPr>
        <p:spPr>
          <a:xfrm>
            <a:off x="8656048" y="4591681"/>
            <a:ext cx="9173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1BC1B0A-74BF-4C74-A46A-114750FC5A88}"/>
              </a:ext>
            </a:extLst>
          </p:cNvPr>
          <p:cNvCxnSpPr>
            <a:cxnSpLocks/>
          </p:cNvCxnSpPr>
          <p:nvPr/>
        </p:nvCxnSpPr>
        <p:spPr>
          <a:xfrm>
            <a:off x="8566982" y="4600960"/>
            <a:ext cx="1043399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F58671-AC56-4CE2-961F-D419C81B7000}"/>
              </a:ext>
            </a:extLst>
          </p:cNvPr>
          <p:cNvSpPr txBox="1"/>
          <p:nvPr/>
        </p:nvSpPr>
        <p:spPr>
          <a:xfrm>
            <a:off x="8532694" y="4331055"/>
            <a:ext cx="1166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2">
                    <a:lumMod val="10000"/>
                  </a:schemeClr>
                </a:solidFill>
              </a:rPr>
              <a:t>Noise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8FD030-6A81-4B6C-BFDC-6DE7D595254E}"/>
              </a:ext>
            </a:extLst>
          </p:cNvPr>
          <p:cNvSpPr/>
          <p:nvPr/>
        </p:nvSpPr>
        <p:spPr>
          <a:xfrm>
            <a:off x="1573836" y="3002226"/>
            <a:ext cx="2931704" cy="5447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B368E-A13B-4968-A2D4-B570FE45E1F3}"/>
              </a:ext>
            </a:extLst>
          </p:cNvPr>
          <p:cNvSpPr/>
          <p:nvPr/>
        </p:nvSpPr>
        <p:spPr>
          <a:xfrm>
            <a:off x="7009935" y="4318720"/>
            <a:ext cx="2689631" cy="5447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F1703D-9065-421F-8365-ADB7F19EDCBB}"/>
              </a:ext>
            </a:extLst>
          </p:cNvPr>
          <p:cNvSpPr/>
          <p:nvPr/>
        </p:nvSpPr>
        <p:spPr>
          <a:xfrm>
            <a:off x="7022451" y="1557418"/>
            <a:ext cx="3363529" cy="5447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A7921C2-B464-4423-8481-AA6C25D83F83}"/>
              </a:ext>
            </a:extLst>
          </p:cNvPr>
          <p:cNvSpPr/>
          <p:nvPr/>
        </p:nvSpPr>
        <p:spPr>
          <a:xfrm>
            <a:off x="5543979" y="4608055"/>
            <a:ext cx="1425040" cy="144437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D18F9C1-5AA4-4981-8051-C6ACB58A213C}"/>
              </a:ext>
            </a:extLst>
          </p:cNvPr>
          <p:cNvSpPr/>
          <p:nvPr/>
        </p:nvSpPr>
        <p:spPr>
          <a:xfrm>
            <a:off x="4546452" y="4309372"/>
            <a:ext cx="1469572" cy="245243"/>
          </a:xfrm>
          <a:custGeom>
            <a:avLst/>
            <a:gdLst>
              <a:gd name="connsiteX0" fmla="*/ 0 w 2185060"/>
              <a:gd name="connsiteY0" fmla="*/ 68309 h 326990"/>
              <a:gd name="connsiteX1" fmla="*/ 878774 w 2185060"/>
              <a:gd name="connsiteY1" fmla="*/ 8933 h 326990"/>
              <a:gd name="connsiteX2" fmla="*/ 1520041 w 2185060"/>
              <a:gd name="connsiteY2" fmla="*/ 32683 h 326990"/>
              <a:gd name="connsiteX3" fmla="*/ 1911927 w 2185060"/>
              <a:gd name="connsiteY3" fmla="*/ 305816 h 326990"/>
              <a:gd name="connsiteX4" fmla="*/ 2113808 w 2185060"/>
              <a:gd name="connsiteY4" fmla="*/ 293941 h 326990"/>
              <a:gd name="connsiteX5" fmla="*/ 2185060 w 2185060"/>
              <a:gd name="connsiteY5" fmla="*/ 175187 h 32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5060" h="326990">
                <a:moveTo>
                  <a:pt x="0" y="68309"/>
                </a:moveTo>
                <a:cubicBezTo>
                  <a:pt x="312717" y="41590"/>
                  <a:pt x="625434" y="14871"/>
                  <a:pt x="878774" y="8933"/>
                </a:cubicBezTo>
                <a:cubicBezTo>
                  <a:pt x="1132114" y="2995"/>
                  <a:pt x="1347849" y="-16797"/>
                  <a:pt x="1520041" y="32683"/>
                </a:cubicBezTo>
                <a:cubicBezTo>
                  <a:pt x="1692233" y="82163"/>
                  <a:pt x="1812966" y="262273"/>
                  <a:pt x="1911927" y="305816"/>
                </a:cubicBezTo>
                <a:cubicBezTo>
                  <a:pt x="2010888" y="349359"/>
                  <a:pt x="2068286" y="315712"/>
                  <a:pt x="2113808" y="293941"/>
                </a:cubicBezTo>
                <a:cubicBezTo>
                  <a:pt x="2159330" y="272170"/>
                  <a:pt x="2172195" y="223678"/>
                  <a:pt x="2185060" y="175187"/>
                </a:cubicBezTo>
              </a:path>
            </a:pathLst>
          </a:cu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915A8F-38A4-4375-9576-83AD967EDB49}"/>
              </a:ext>
            </a:extLst>
          </p:cNvPr>
          <p:cNvSpPr txBox="1"/>
          <p:nvPr/>
        </p:nvSpPr>
        <p:spPr>
          <a:xfrm>
            <a:off x="4208510" y="1149693"/>
            <a:ext cx="30645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“S-parameters”</a:t>
            </a:r>
            <a:endParaRPr lang="en-US" sz="1200" dirty="0"/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79DC969C-C17A-4F36-B6A0-C5F090D9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86" y="469656"/>
            <a:ext cx="8364072" cy="512586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Key Parameters</a:t>
            </a:r>
            <a:endParaRPr kumimoji="1" lang="ja-JP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990339-639B-2214-4105-8EBDBC47C890}"/>
              </a:ext>
            </a:extLst>
          </p:cNvPr>
          <p:cNvSpPr txBox="1"/>
          <p:nvPr/>
        </p:nvSpPr>
        <p:spPr>
          <a:xfrm>
            <a:off x="3509887" y="5608644"/>
            <a:ext cx="5194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Example of a Sample/Device Being Tested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014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Loss / Throughput (SDD21)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CD00D-6990-4BAB-BEE5-A9BB736C9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9"/>
          <a:stretch/>
        </p:blipFill>
        <p:spPr>
          <a:xfrm>
            <a:off x="453007" y="1988374"/>
            <a:ext cx="6429940" cy="3885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699BB8-A423-477F-9C78-8D87E9063876}"/>
              </a:ext>
            </a:extLst>
          </p:cNvPr>
          <p:cNvSpPr txBox="1"/>
          <p:nvPr/>
        </p:nvSpPr>
        <p:spPr>
          <a:xfrm>
            <a:off x="7802478" y="1666943"/>
            <a:ext cx="306451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u="sng" dirty="0"/>
              <a:t>Key Factors</a:t>
            </a:r>
          </a:p>
          <a:p>
            <a:pPr algn="ctr"/>
            <a:endParaRPr lang="en-US" sz="2100" u="sng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100" dirty="0"/>
              <a:t>Length of Connector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57175" indent="-257175" algn="ctr">
              <a:buFont typeface="Arial" panose="020B0604020202020204" pitchFamily="34" charset="0"/>
              <a:buChar char="•"/>
            </a:pPr>
            <a:r>
              <a:rPr lang="en-US" sz="2100" dirty="0"/>
              <a:t>Insulator Materials</a:t>
            </a:r>
          </a:p>
          <a:p>
            <a:pPr marL="257175" indent="-257175" algn="ctr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57175" indent="-257175" algn="ctr">
              <a:buFont typeface="Arial" panose="020B0604020202020204" pitchFamily="34" charset="0"/>
              <a:buChar char="•"/>
            </a:pPr>
            <a:r>
              <a:rPr lang="en-US" sz="2100" dirty="0"/>
              <a:t>Conductor Materials</a:t>
            </a:r>
          </a:p>
          <a:p>
            <a:pPr marL="257175" indent="-257175" algn="ctr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57175" indent="-257175" algn="ctr">
              <a:buFont typeface="Arial" panose="020B0604020202020204" pitchFamily="34" charset="0"/>
              <a:buChar char="•"/>
            </a:pPr>
            <a:r>
              <a:rPr lang="en-US" sz="2100" dirty="0"/>
              <a:t>Conductor Sizes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4829D05-30AD-4B88-9CC8-69EBD115B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0130" y="6416677"/>
            <a:ext cx="320186" cy="365125"/>
          </a:xfrm>
        </p:spPr>
        <p:txBody>
          <a:bodyPr/>
          <a:lstStyle/>
          <a:p>
            <a:fld id="{CA431686-8DE2-9B43-980D-29AE692D790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F9263-3DC4-4166-46CB-98159F9947A7}"/>
              </a:ext>
            </a:extLst>
          </p:cNvPr>
          <p:cNvSpPr txBox="1"/>
          <p:nvPr/>
        </p:nvSpPr>
        <p:spPr>
          <a:xfrm>
            <a:off x="2879558" y="3529263"/>
            <a:ext cx="19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Plot of a Device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A986DD3-689E-5397-45E1-D14D4B49CABB}"/>
              </a:ext>
            </a:extLst>
          </p:cNvPr>
          <p:cNvSpPr/>
          <p:nvPr/>
        </p:nvSpPr>
        <p:spPr>
          <a:xfrm rot="10800000">
            <a:off x="1325010" y="2283476"/>
            <a:ext cx="2149642" cy="18600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D1B4A-C5F9-9C15-AC58-783E05DBD3DE}"/>
              </a:ext>
            </a:extLst>
          </p:cNvPr>
          <p:cNvSpPr txBox="1"/>
          <p:nvPr/>
        </p:nvSpPr>
        <p:spPr>
          <a:xfrm>
            <a:off x="1578232" y="2611632"/>
            <a:ext cx="1643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11531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Loss (SDD11/SDD22)</a:t>
            </a:r>
            <a:endParaRPr lang="en-US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A3679-2168-4C5C-9737-3503D59405F3}"/>
              </a:ext>
            </a:extLst>
          </p:cNvPr>
          <p:cNvSpPr txBox="1"/>
          <p:nvPr/>
        </p:nvSpPr>
        <p:spPr>
          <a:xfrm>
            <a:off x="7828364" y="1993720"/>
            <a:ext cx="306451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u="sng" dirty="0"/>
              <a:t>Key Factors</a:t>
            </a:r>
          </a:p>
          <a:p>
            <a:pPr algn="ctr"/>
            <a:endParaRPr lang="en-US" sz="2100" u="sng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100" dirty="0"/>
              <a:t>Differential Impedance (Z</a:t>
            </a:r>
            <a:r>
              <a:rPr lang="en-US" sz="2100" baseline="-25000" dirty="0"/>
              <a:t>0</a:t>
            </a:r>
            <a:r>
              <a:rPr lang="en-US" sz="2100" dirty="0"/>
              <a:t>)</a:t>
            </a:r>
          </a:p>
          <a:p>
            <a:pPr algn="ctr"/>
            <a:endParaRPr lang="en-US" sz="21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100" dirty="0"/>
              <a:t>Mating Zone Design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100" dirty="0"/>
              <a:t>Footprint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918CE-1F08-46D9-8451-837D1314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22" y="1844832"/>
            <a:ext cx="6143613" cy="4261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869D2-F141-CB38-6C30-956E6F83BC3F}"/>
              </a:ext>
            </a:extLst>
          </p:cNvPr>
          <p:cNvSpPr txBox="1"/>
          <p:nvPr/>
        </p:nvSpPr>
        <p:spPr>
          <a:xfrm>
            <a:off x="2714023" y="2975811"/>
            <a:ext cx="19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Plot of a 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76CEC-476C-E388-1DF5-5B30BC9A6097}"/>
              </a:ext>
            </a:extLst>
          </p:cNvPr>
          <p:cNvSpPr txBox="1"/>
          <p:nvPr/>
        </p:nvSpPr>
        <p:spPr>
          <a:xfrm>
            <a:off x="7267074" y="5574632"/>
            <a:ext cx="3481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Conversion Plot Profile and “Better Performance” Direction are the similar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613D7FB-08F0-3405-2FC9-248D24B1A2C6}"/>
              </a:ext>
            </a:extLst>
          </p:cNvPr>
          <p:cNvSpPr/>
          <p:nvPr/>
        </p:nvSpPr>
        <p:spPr>
          <a:xfrm>
            <a:off x="5711062" y="3378714"/>
            <a:ext cx="2149642" cy="18600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7A867-9D17-17B8-B960-224BDF4A32A4}"/>
              </a:ext>
            </a:extLst>
          </p:cNvPr>
          <p:cNvSpPr txBox="1"/>
          <p:nvPr/>
        </p:nvSpPr>
        <p:spPr>
          <a:xfrm>
            <a:off x="5964285" y="4117378"/>
            <a:ext cx="1643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44399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Crosstalk—</a:t>
            </a:r>
            <a:r>
              <a:rPr lang="en-US" dirty="0" err="1"/>
              <a:t>PowerSum</a:t>
            </a:r>
            <a:r>
              <a:rPr lang="en-US" dirty="0"/>
              <a:t> NEXT/FEXT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BA6D5-68EC-4649-AF3E-9F523D78C354}"/>
              </a:ext>
            </a:extLst>
          </p:cNvPr>
          <p:cNvSpPr txBox="1"/>
          <p:nvPr/>
        </p:nvSpPr>
        <p:spPr>
          <a:xfrm>
            <a:off x="8025447" y="1651370"/>
            <a:ext cx="30645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u="sng" dirty="0"/>
              <a:t>Key Factors</a:t>
            </a:r>
          </a:p>
          <a:p>
            <a:pPr algn="ctr"/>
            <a:endParaRPr lang="en-US" sz="2100" u="sng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100" dirty="0"/>
              <a:t>Conductor Density/Spacing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100" dirty="0"/>
              <a:t>Ground Structure</a:t>
            </a:r>
          </a:p>
          <a:p>
            <a:pPr algn="ctr"/>
            <a:endParaRPr lang="en-US" sz="21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100" dirty="0"/>
              <a:t>Shielding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65E871-5938-44E4-B583-6BFC46EE7064}"/>
              </a:ext>
            </a:extLst>
          </p:cNvPr>
          <p:cNvGrpSpPr/>
          <p:nvPr/>
        </p:nvGrpSpPr>
        <p:grpSpPr>
          <a:xfrm>
            <a:off x="211129" y="1313048"/>
            <a:ext cx="7993304" cy="4601191"/>
            <a:chOff x="1524001" y="1970277"/>
            <a:chExt cx="5889028" cy="30861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65DF846-5F7F-4486-B93E-542648E34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231" t="2867" r="-3193" b="50000"/>
            <a:stretch/>
          </p:blipFill>
          <p:spPr>
            <a:xfrm>
              <a:off x="1909762" y="1970277"/>
              <a:ext cx="5503267" cy="30861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08452F6-0B77-46D2-B082-D4AE7BC06087}"/>
                </a:ext>
              </a:extLst>
            </p:cNvPr>
            <p:cNvSpPr/>
            <p:nvPr/>
          </p:nvSpPr>
          <p:spPr>
            <a:xfrm>
              <a:off x="1524001" y="4504175"/>
              <a:ext cx="614549" cy="552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6D3D24-6ED2-49B9-BA3C-3D50C0891C37}"/>
                </a:ext>
              </a:extLst>
            </p:cNvPr>
            <p:cNvSpPr/>
            <p:nvPr/>
          </p:nvSpPr>
          <p:spPr>
            <a:xfrm>
              <a:off x="2138550" y="3087758"/>
              <a:ext cx="614549" cy="3412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884FBC-9586-4625-978A-66A702C31F67}"/>
                </a:ext>
              </a:extLst>
            </p:cNvPr>
            <p:cNvCxnSpPr>
              <a:cxnSpLocks/>
            </p:cNvCxnSpPr>
            <p:nvPr/>
          </p:nvCxnSpPr>
          <p:spPr>
            <a:xfrm>
              <a:off x="2789584" y="3266661"/>
              <a:ext cx="274715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Arrow: Down 6">
            <a:extLst>
              <a:ext uri="{FF2B5EF4-FFF2-40B4-BE49-F238E27FC236}">
                <a16:creationId xmlns:a16="http://schemas.microsoft.com/office/drawing/2014/main" id="{6439A862-58F5-F625-3569-D0D98F9398E5}"/>
              </a:ext>
            </a:extLst>
          </p:cNvPr>
          <p:cNvSpPr/>
          <p:nvPr/>
        </p:nvSpPr>
        <p:spPr>
          <a:xfrm>
            <a:off x="5711062" y="3378714"/>
            <a:ext cx="2149642" cy="18600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05ECF-02F6-3DED-63FD-B315E4F1B10C}"/>
              </a:ext>
            </a:extLst>
          </p:cNvPr>
          <p:cNvSpPr txBox="1"/>
          <p:nvPr/>
        </p:nvSpPr>
        <p:spPr>
          <a:xfrm>
            <a:off x="5964285" y="4117378"/>
            <a:ext cx="1643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71500316"/>
      </p:ext>
    </p:extLst>
  </p:cSld>
  <p:clrMapOvr>
    <a:masterClrMapping/>
  </p:clrMapOvr>
</p:sld>
</file>

<file path=ppt/theme/theme1.xml><?xml version="1.0" encoding="utf-8"?>
<a:theme xmlns:a="http://schemas.openxmlformats.org/drawingml/2006/main" name="TE PowerPoint 16:9">
  <a:themeElements>
    <a:clrScheme name="New">
      <a:dk1>
        <a:srgbClr val="666666"/>
      </a:dk1>
      <a:lt1>
        <a:srgbClr val="FFFFFF"/>
      </a:lt1>
      <a:dk2>
        <a:srgbClr val="FFFFFF"/>
      </a:dk2>
      <a:lt2>
        <a:srgbClr val="E98300"/>
      </a:lt2>
      <a:accent1>
        <a:srgbClr val="E98300"/>
      </a:accent1>
      <a:accent2>
        <a:srgbClr val="666666"/>
      </a:accent2>
      <a:accent3>
        <a:srgbClr val="0066A1"/>
      </a:accent3>
      <a:accent4>
        <a:srgbClr val="3CB7E3"/>
      </a:accent4>
      <a:accent5>
        <a:srgbClr val="FCD350"/>
      </a:accent5>
      <a:accent6>
        <a:srgbClr val="CD202C"/>
      </a:accent6>
      <a:hlink>
        <a:srgbClr val="0066A1"/>
      </a:hlink>
      <a:folHlink>
        <a:srgbClr val="0066A1"/>
      </a:folHlink>
    </a:clrScheme>
    <a:fontScheme name="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nd-PowerPoint-Template" id="{E259D94B-68ED-574A-80C6-8A6007475DD8}" vid="{49BB698D-F8E0-7944-87D2-1DCD4F89A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E717DAD9F7204F93A5F7ECC7108679" ma:contentTypeVersion="15" ma:contentTypeDescription="Create a new document." ma:contentTypeScope="" ma:versionID="1d20802d0bfa75b2568d3b54ca8c5f69">
  <xsd:schema xmlns:xsd="http://www.w3.org/2001/XMLSchema" xmlns:xs="http://www.w3.org/2001/XMLSchema" xmlns:p="http://schemas.microsoft.com/office/2006/metadata/properties" xmlns:ns1="http://schemas.microsoft.com/sharepoint/v3" xmlns:ns3="139877b6-86ad-4b13-b9f6-796c42e717f4" xmlns:ns4="0ac50ba5-b762-4b3e-9bde-2da70d7d8af5" targetNamespace="http://schemas.microsoft.com/office/2006/metadata/properties" ma:root="true" ma:fieldsID="1e0f2d1180547ccf1381936a509e8622" ns1:_="" ns3:_="" ns4:_="">
    <xsd:import namespace="http://schemas.microsoft.com/sharepoint/v3"/>
    <xsd:import namespace="139877b6-86ad-4b13-b9f6-796c42e717f4"/>
    <xsd:import namespace="0ac50ba5-b762-4b3e-9bde-2da70d7d8af5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9877b6-86ad-4b13-b9f6-796c42e717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50ba5-b762-4b3e-9bde-2da70d7d8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6D57D9-1D94-450A-8648-7325A05719EB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0ac50ba5-b762-4b3e-9bde-2da70d7d8af5"/>
    <ds:schemaRef ds:uri="http://schemas.microsoft.com/office/2006/documentManagement/types"/>
    <ds:schemaRef ds:uri="139877b6-86ad-4b13-b9f6-796c42e717f4"/>
    <ds:schemaRef ds:uri="http://schemas.microsoft.com/sharepoint/v3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C55E395-14DD-446A-831F-F8599B2CC3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8A8E1A-2D5C-4AD8-B59A-830AEB822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39877b6-86ad-4b13-b9f6-796c42e717f4"/>
    <ds:schemaRef ds:uri="0ac50ba5-b762-4b3e-9bde-2da70d7d8a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Brand-PowerPoint-Template</Template>
  <TotalTime>2178</TotalTime>
  <Words>296</Words>
  <Application>Microsoft Office PowerPoint</Application>
  <PresentationFormat>Widescreen</PresentationFormat>
  <Paragraphs>97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TE PowerPoint 16:9</vt:lpstr>
      <vt:lpstr>Signal Integrity Training  </vt:lpstr>
      <vt:lpstr>What is Signal Integrity?</vt:lpstr>
      <vt:lpstr>PowerPoint Presentation</vt:lpstr>
      <vt:lpstr>Differential vs. Common Signaling</vt:lpstr>
      <vt:lpstr>Single-Ended vs. Differential Signaling</vt:lpstr>
      <vt:lpstr>Key Parameters</vt:lpstr>
      <vt:lpstr>Insertion Loss / Throughput (SDD21)</vt:lpstr>
      <vt:lpstr>Return Loss (SDD11/SDD22)</vt:lpstr>
      <vt:lpstr>Crosstalk—PowerSum NEXT/FEXT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Crews, Sonya</dc:creator>
  <cp:keywords/>
  <dc:description/>
  <cp:lastModifiedBy>Pickel, Justin</cp:lastModifiedBy>
  <cp:revision>76</cp:revision>
  <cp:lastPrinted>2020-02-21T12:21:24Z</cp:lastPrinted>
  <dcterms:created xsi:type="dcterms:W3CDTF">2020-04-23T11:52:30Z</dcterms:created>
  <dcterms:modified xsi:type="dcterms:W3CDTF">2025-01-24T18:11:24Z</dcterms:modified>
  <cp:category>2020 - Version 1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0x0101005BE717DAD9F7204F93A5F7ECC7108679</vt:lpwstr>
  </property>
</Properties>
</file>